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  <p:sldMasterId id="2147483648" r:id="rId2"/>
  </p:sldMasterIdLst>
  <p:notesMasterIdLst>
    <p:notesMasterId r:id="rId26"/>
  </p:notesMasterIdLst>
  <p:handoutMasterIdLst>
    <p:handoutMasterId r:id="rId27"/>
  </p:handoutMasterIdLst>
  <p:sldIdLst>
    <p:sldId id="633" r:id="rId3"/>
    <p:sldId id="634" r:id="rId4"/>
    <p:sldId id="627" r:id="rId5"/>
    <p:sldId id="626" r:id="rId6"/>
    <p:sldId id="625" r:id="rId7"/>
    <p:sldId id="624" r:id="rId8"/>
    <p:sldId id="630" r:id="rId9"/>
    <p:sldId id="629" r:id="rId10"/>
    <p:sldId id="635" r:id="rId11"/>
    <p:sldId id="628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36" r:id="rId21"/>
    <p:sldId id="637" r:id="rId22"/>
    <p:sldId id="638" r:id="rId23"/>
    <p:sldId id="639" r:id="rId24"/>
    <p:sldId id="641" r:id="rId25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1162">
          <p15:clr>
            <a:srgbClr val="A4A3A4"/>
          </p15:clr>
        </p15:guide>
        <p15:guide id="4" orient="horz" pos="4020">
          <p15:clr>
            <a:srgbClr val="A4A3A4"/>
          </p15:clr>
        </p15:guide>
        <p15:guide id="5" pos="3120">
          <p15:clr>
            <a:srgbClr val="A4A3A4"/>
          </p15:clr>
        </p15:guide>
        <p15:guide id="6" pos="308">
          <p15:clr>
            <a:srgbClr val="A4A3A4"/>
          </p15:clr>
        </p15:guide>
        <p15:guide id="7" pos="5932">
          <p15:clr>
            <a:srgbClr val="A4A3A4"/>
          </p15:clr>
        </p15:guide>
        <p15:guide id="8" pos="22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F80"/>
    <a:srgbClr val="DCE6F2"/>
    <a:srgbClr val="AEC2DA"/>
    <a:srgbClr val="C4DCF2"/>
    <a:srgbClr val="95B3D7"/>
    <a:srgbClr val="19434F"/>
    <a:srgbClr val="6699E1"/>
    <a:srgbClr val="747474"/>
    <a:srgbClr val="D9D9D9"/>
    <a:srgbClr val="75B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1BEDD8-CE0B-9B92-BF19-1CF73ED90323}" v="362" dt="2023-09-05T14:09:52.337"/>
    <p1510:client id="{5076B3DC-B83B-29E4-D462-0E86C1209854}" v="139" dt="2023-09-04T12:45:22.257"/>
    <p1510:client id="{54924DD2-477F-08F8-6B53-902D5FB17B16}" v="51" dt="2023-10-11T12:37:34.160"/>
    <p1510:client id="{54B72BDE-0C06-249D-B56A-571B57C57DB8}" v="76" dt="2023-09-08T01:15:56.445"/>
    <p1510:client id="{5519A8C5-6C9D-6385-E982-413C5AAB69E4}" v="1" dt="2023-09-04T10:18:26.613"/>
    <p1510:client id="{60971815-A0B8-817F-42AF-D45A156C9E74}" v="9" dt="2023-09-08T00:30:30.561"/>
    <p1510:client id="{94405341-D383-738E-B67A-9BAF70A1B64A}" v="1" dt="2023-09-04T00:34:25.625"/>
    <p1510:client id="{B1A655CF-C0A6-145F-36B1-DADA7921A5AC}" v="6" dt="2023-09-04T10:21:50.755"/>
    <p1510:client id="{E9F43C10-0226-2DC9-6723-0609893A88BC}" v="3352" dt="2023-09-12T01:42:21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4"/>
        <p:guide orient="horz" pos="4065"/>
        <p:guide orient="horz" pos="1162"/>
        <p:guide orient="horz" pos="4020"/>
        <p:guide pos="3120"/>
        <p:guide pos="308"/>
        <p:guide pos="5932"/>
        <p:guide pos="2213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정민" userId="S::2360340014@office.kopo.ac.kr::927e23b5-e172-4e80-87f7-f14334f99748" providerId="AD" clId="Web-{94405341-D383-738E-B67A-9BAF70A1B64A}"/>
    <pc:docChg chg="sldOrd">
      <pc:chgData name="이정민" userId="S::2360340014@office.kopo.ac.kr::927e23b5-e172-4e80-87f7-f14334f99748" providerId="AD" clId="Web-{94405341-D383-738E-B67A-9BAF70A1B64A}" dt="2023-09-04T00:34:25.625" v="0"/>
      <pc:docMkLst>
        <pc:docMk/>
      </pc:docMkLst>
      <pc:sldChg chg="ord">
        <pc:chgData name="이정민" userId="S::2360340014@office.kopo.ac.kr::927e23b5-e172-4e80-87f7-f14334f99748" providerId="AD" clId="Web-{94405341-D383-738E-B67A-9BAF70A1B64A}" dt="2023-09-04T00:34:25.625" v="0"/>
        <pc:sldMkLst>
          <pc:docMk/>
          <pc:sldMk cId="856316335" sldId="622"/>
        </pc:sldMkLst>
      </pc:sldChg>
    </pc:docChg>
  </pc:docChgLst>
  <pc:docChgLst>
    <pc:chgData name="홍윤기" userId="S::2360340022@office.kopo.ac.kr::1bdb1efb-bd84-43f7-bddf-f717fa8cf84f" providerId="AD" clId="Web-{151BEDD8-CE0B-9B92-BF19-1CF73ED90323}"/>
    <pc:docChg chg="modSld">
      <pc:chgData name="홍윤기" userId="S::2360340022@office.kopo.ac.kr::1bdb1efb-bd84-43f7-bddf-f717fa8cf84f" providerId="AD" clId="Web-{151BEDD8-CE0B-9B92-BF19-1CF73ED90323}" dt="2023-09-05T14:09:51.915" v="223"/>
      <pc:docMkLst>
        <pc:docMk/>
      </pc:docMkLst>
      <pc:sldChg chg="addSp delSp modSp">
        <pc:chgData name="홍윤기" userId="S::2360340022@office.kopo.ac.kr::1bdb1efb-bd84-43f7-bddf-f717fa8cf84f" providerId="AD" clId="Web-{151BEDD8-CE0B-9B92-BF19-1CF73ED90323}" dt="2023-09-05T14:03:21.361" v="22" actId="1076"/>
        <pc:sldMkLst>
          <pc:docMk/>
          <pc:sldMk cId="1330904936" sldId="618"/>
        </pc:sldMkLst>
        <pc:picChg chg="add mod">
          <ac:chgData name="홍윤기" userId="S::2360340022@office.kopo.ac.kr::1bdb1efb-bd84-43f7-bddf-f717fa8cf84f" providerId="AD" clId="Web-{151BEDD8-CE0B-9B92-BF19-1CF73ED90323}" dt="2023-09-05T14:03:21.361" v="22" actId="1076"/>
          <ac:picMkLst>
            <pc:docMk/>
            <pc:sldMk cId="1330904936" sldId="618"/>
            <ac:picMk id="2" creationId="{75EB13BA-BE67-4125-C305-BDECC31D71DA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4:02:54.079" v="16"/>
          <ac:picMkLst>
            <pc:docMk/>
            <pc:sldMk cId="1330904936" sldId="618"/>
            <ac:picMk id="4" creationId="{88F5F33E-5A80-6FE0-7DAE-739AB4FC8D09}"/>
          </ac:picMkLst>
        </pc:picChg>
      </pc:sldChg>
      <pc:sldChg chg="addSp delSp modSp">
        <pc:chgData name="홍윤기" userId="S::2360340022@office.kopo.ac.kr::1bdb1efb-bd84-43f7-bddf-f717fa8cf84f" providerId="AD" clId="Web-{151BEDD8-CE0B-9B92-BF19-1CF73ED90323}" dt="2023-09-05T11:22:30.307" v="15" actId="1076"/>
        <pc:sldMkLst>
          <pc:docMk/>
          <pc:sldMk cId="856316335" sldId="622"/>
        </pc:sldMkLst>
        <pc:picChg chg="add mod">
          <ac:chgData name="홍윤기" userId="S::2360340022@office.kopo.ac.kr::1bdb1efb-bd84-43f7-bddf-f717fa8cf84f" providerId="AD" clId="Web-{151BEDD8-CE0B-9B92-BF19-1CF73ED90323}" dt="2023-09-05T11:22:30.307" v="15" actId="1076"/>
          <ac:picMkLst>
            <pc:docMk/>
            <pc:sldMk cId="856316335" sldId="622"/>
            <ac:picMk id="2" creationId="{0041527A-3ABA-471F-EF60-48F43A77B345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1:22:23.572" v="11"/>
          <ac:picMkLst>
            <pc:docMk/>
            <pc:sldMk cId="856316335" sldId="622"/>
            <ac:picMk id="3" creationId="{B593BA11-6FF2-1E76-84C9-AFC7C3F76A72}"/>
          </ac:picMkLst>
        </pc:picChg>
      </pc:sldChg>
      <pc:sldChg chg="modSp">
        <pc:chgData name="홍윤기" userId="S::2360340022@office.kopo.ac.kr::1bdb1efb-bd84-43f7-bddf-f717fa8cf84f" providerId="AD" clId="Web-{151BEDD8-CE0B-9B92-BF19-1CF73ED90323}" dt="2023-09-05T14:06:17.095" v="87" actId="20577"/>
        <pc:sldMkLst>
          <pc:docMk/>
          <pc:sldMk cId="1551484672" sldId="624"/>
        </pc:sldMkLst>
        <pc:spChg chg="mod">
          <ac:chgData name="홍윤기" userId="S::2360340022@office.kopo.ac.kr::1bdb1efb-bd84-43f7-bddf-f717fa8cf84f" providerId="AD" clId="Web-{151BEDD8-CE0B-9B92-BF19-1CF73ED90323}" dt="2023-09-05T14:06:17.095" v="87" actId="20577"/>
          <ac:spMkLst>
            <pc:docMk/>
            <pc:sldMk cId="1551484672" sldId="624"/>
            <ac:spMk id="4" creationId="{E15AF0B8-ABE3-1A83-B3A3-C620448CCD97}"/>
          </ac:spMkLst>
        </pc:spChg>
      </pc:sldChg>
      <pc:sldChg chg="modSp">
        <pc:chgData name="홍윤기" userId="S::2360340022@office.kopo.ac.kr::1bdb1efb-bd84-43f7-bddf-f717fa8cf84f" providerId="AD" clId="Web-{151BEDD8-CE0B-9B92-BF19-1CF73ED90323}" dt="2023-09-05T14:06:02.548" v="84" actId="20577"/>
        <pc:sldMkLst>
          <pc:docMk/>
          <pc:sldMk cId="1679971961" sldId="627"/>
        </pc:sldMkLst>
        <pc:spChg chg="mod">
          <ac:chgData name="홍윤기" userId="S::2360340022@office.kopo.ac.kr::1bdb1efb-bd84-43f7-bddf-f717fa8cf84f" providerId="AD" clId="Web-{151BEDD8-CE0B-9B92-BF19-1CF73ED90323}" dt="2023-09-05T14:06:02.548" v="84" actId="20577"/>
          <ac:spMkLst>
            <pc:docMk/>
            <pc:sldMk cId="1679971961" sldId="627"/>
            <ac:spMk id="4" creationId="{E15AF0B8-ABE3-1A83-B3A3-C620448CCD97}"/>
          </ac:spMkLst>
        </pc:spChg>
      </pc:sldChg>
      <pc:sldChg chg="modSp">
        <pc:chgData name="홍윤기" userId="S::2360340022@office.kopo.ac.kr::1bdb1efb-bd84-43f7-bddf-f717fa8cf84f" providerId="AD" clId="Web-{151BEDD8-CE0B-9B92-BF19-1CF73ED90323}" dt="2023-09-05T14:09:51.915" v="223"/>
        <pc:sldMkLst>
          <pc:docMk/>
          <pc:sldMk cId="2597882223" sldId="628"/>
        </pc:sldMkLst>
        <pc:graphicFrameChg chg="mod modGraphic">
          <ac:chgData name="홍윤기" userId="S::2360340022@office.kopo.ac.kr::1bdb1efb-bd84-43f7-bddf-f717fa8cf84f" providerId="AD" clId="Web-{151BEDD8-CE0B-9B92-BF19-1CF73ED90323}" dt="2023-09-05T14:09:51.915" v="223"/>
          <ac:graphicFrameMkLst>
            <pc:docMk/>
            <pc:sldMk cId="2597882223" sldId="628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151BEDD8-CE0B-9B92-BF19-1CF73ED90323}" dt="2023-09-05T14:08:32.334" v="163"/>
        <pc:sldMkLst>
          <pc:docMk/>
          <pc:sldMk cId="1273611150" sldId="629"/>
        </pc:sldMkLst>
        <pc:graphicFrameChg chg="mod modGraphic">
          <ac:chgData name="홍윤기" userId="S::2360340022@office.kopo.ac.kr::1bdb1efb-bd84-43f7-bddf-f717fa8cf84f" providerId="AD" clId="Web-{151BEDD8-CE0B-9B92-BF19-1CF73ED90323}" dt="2023-09-05T14:08:32.334" v="163"/>
          <ac:graphicFrameMkLst>
            <pc:docMk/>
            <pc:sldMk cId="1273611150" sldId="629"/>
            <ac:graphicFrameMk id="9" creationId="{967C19F5-F66E-5E93-5714-616F02E3B7A6}"/>
          </ac:graphicFrameMkLst>
        </pc:graphicFrameChg>
      </pc:sldChg>
      <pc:sldChg chg="addSp delSp modSp">
        <pc:chgData name="홍윤기" userId="S::2360340022@office.kopo.ac.kr::1bdb1efb-bd84-43f7-bddf-f717fa8cf84f" providerId="AD" clId="Web-{151BEDD8-CE0B-9B92-BF19-1CF73ED90323}" dt="2023-09-05T11:22:13.587" v="10" actId="1076"/>
        <pc:sldMkLst>
          <pc:docMk/>
          <pc:sldMk cId="855071675" sldId="631"/>
        </pc:sldMkLst>
        <pc:picChg chg="del">
          <ac:chgData name="홍윤기" userId="S::2360340022@office.kopo.ac.kr::1bdb1efb-bd84-43f7-bddf-f717fa8cf84f" providerId="AD" clId="Web-{151BEDD8-CE0B-9B92-BF19-1CF73ED90323}" dt="2023-09-05T11:22:06.415" v="6"/>
          <ac:picMkLst>
            <pc:docMk/>
            <pc:sldMk cId="855071675" sldId="631"/>
            <ac:picMk id="2" creationId="{D1842E4E-A221-583F-33B1-5B89067F339C}"/>
          </ac:picMkLst>
        </pc:picChg>
        <pc:picChg chg="add mod">
          <ac:chgData name="홍윤기" userId="S::2360340022@office.kopo.ac.kr::1bdb1efb-bd84-43f7-bddf-f717fa8cf84f" providerId="AD" clId="Web-{151BEDD8-CE0B-9B92-BF19-1CF73ED90323}" dt="2023-09-05T11:22:13.587" v="10" actId="1076"/>
          <ac:picMkLst>
            <pc:docMk/>
            <pc:sldMk cId="855071675" sldId="631"/>
            <ac:picMk id="3" creationId="{314207E4-C7BD-7238-F63D-8C0C34B3E16E}"/>
          </ac:picMkLst>
        </pc:picChg>
      </pc:sldChg>
      <pc:sldChg chg="addSp delSp modSp">
        <pc:chgData name="홍윤기" userId="S::2360340022@office.kopo.ac.kr::1bdb1efb-bd84-43f7-bddf-f717fa8cf84f" providerId="AD" clId="Web-{151BEDD8-CE0B-9B92-BF19-1CF73ED90323}" dt="2023-09-05T11:21:55.414" v="5" actId="1076"/>
        <pc:sldMkLst>
          <pc:docMk/>
          <pc:sldMk cId="1220032948" sldId="632"/>
        </pc:sldMkLst>
        <pc:picChg chg="add mod">
          <ac:chgData name="홍윤기" userId="S::2360340022@office.kopo.ac.kr::1bdb1efb-bd84-43f7-bddf-f717fa8cf84f" providerId="AD" clId="Web-{151BEDD8-CE0B-9B92-BF19-1CF73ED90323}" dt="2023-09-05T11:21:55.414" v="5" actId="1076"/>
          <ac:picMkLst>
            <pc:docMk/>
            <pc:sldMk cId="1220032948" sldId="632"/>
            <ac:picMk id="2" creationId="{F393EFC5-61D3-F529-7F50-DCDA8DB58335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1:21:47.159" v="0"/>
          <ac:picMkLst>
            <pc:docMk/>
            <pc:sldMk cId="1220032948" sldId="632"/>
            <ac:picMk id="3" creationId="{2640B6A5-1745-9509-D414-7CDA6FCF6AFA}"/>
          </ac:picMkLst>
        </pc:picChg>
      </pc:sldChg>
    </pc:docChg>
  </pc:docChgLst>
  <pc:docChgLst>
    <pc:chgData name="김재영" userId="S::2360340006@office.kopo.ac.kr::021980fc-8c55-475e-9708-cb8bbf548268" providerId="AD" clId="Web-{B1A655CF-C0A6-145F-36B1-DADA7921A5AC}"/>
    <pc:docChg chg="sldOrd">
      <pc:chgData name="김재영" userId="S::2360340006@office.kopo.ac.kr::021980fc-8c55-475e-9708-cb8bbf548268" providerId="AD" clId="Web-{B1A655CF-C0A6-145F-36B1-DADA7921A5AC}" dt="2023-09-04T10:21:50.755" v="5"/>
      <pc:docMkLst>
        <pc:docMk/>
      </pc:docMkLst>
      <pc:sldChg chg="ord">
        <pc:chgData name="김재영" userId="S::2360340006@office.kopo.ac.kr::021980fc-8c55-475e-9708-cb8bbf548268" providerId="AD" clId="Web-{B1A655CF-C0A6-145F-36B1-DADA7921A5AC}" dt="2023-09-04T10:18:45.482" v="0"/>
        <pc:sldMkLst>
          <pc:docMk/>
          <pc:sldMk cId="0" sldId="424"/>
        </pc:sldMkLst>
      </pc:sldChg>
      <pc:sldChg chg="ord">
        <pc:chgData name="김재영" userId="S::2360340006@office.kopo.ac.kr::021980fc-8c55-475e-9708-cb8bbf548268" providerId="AD" clId="Web-{B1A655CF-C0A6-145F-36B1-DADA7921A5AC}" dt="2023-09-04T10:21:50.755" v="5"/>
        <pc:sldMkLst>
          <pc:docMk/>
          <pc:sldMk cId="1330904936" sldId="618"/>
        </pc:sldMkLst>
      </pc:sldChg>
      <pc:sldChg chg="ord">
        <pc:chgData name="김재영" userId="S::2360340006@office.kopo.ac.kr::021980fc-8c55-475e-9708-cb8bbf548268" providerId="AD" clId="Web-{B1A655CF-C0A6-145F-36B1-DADA7921A5AC}" dt="2023-09-04T10:21:30.598" v="1"/>
        <pc:sldMkLst>
          <pc:docMk/>
          <pc:sldMk cId="924068428" sldId="619"/>
        </pc:sldMkLst>
      </pc:sldChg>
      <pc:sldChg chg="ord">
        <pc:chgData name="김재영" userId="S::2360340006@office.kopo.ac.kr::021980fc-8c55-475e-9708-cb8bbf548268" providerId="AD" clId="Web-{B1A655CF-C0A6-145F-36B1-DADA7921A5AC}" dt="2023-09-04T10:21:42.958" v="4"/>
        <pc:sldMkLst>
          <pc:docMk/>
          <pc:sldMk cId="1447326628" sldId="620"/>
        </pc:sldMkLst>
      </pc:sldChg>
      <pc:sldChg chg="ord">
        <pc:chgData name="김재영" userId="S::2360340006@office.kopo.ac.kr::021980fc-8c55-475e-9708-cb8bbf548268" providerId="AD" clId="Web-{B1A655CF-C0A6-145F-36B1-DADA7921A5AC}" dt="2023-09-04T10:21:39.848" v="3"/>
        <pc:sldMkLst>
          <pc:docMk/>
          <pc:sldMk cId="3645924798" sldId="621"/>
        </pc:sldMkLst>
      </pc:sldChg>
    </pc:docChg>
  </pc:docChgLst>
  <pc:docChgLst>
    <pc:chgData name="홍윤기" userId="S::2360340022@office.kopo.ac.kr::1bdb1efb-bd84-43f7-bddf-f717fa8cf84f" providerId="AD" clId="Web-{54B72BDE-0C06-249D-B56A-571B57C57DB8}"/>
    <pc:docChg chg="modSld">
      <pc:chgData name="홍윤기" userId="S::2360340022@office.kopo.ac.kr::1bdb1efb-bd84-43f7-bddf-f717fa8cf84f" providerId="AD" clId="Web-{54B72BDE-0C06-249D-B56A-571B57C57DB8}" dt="2023-09-08T01:15:56.445" v="67" actId="1076"/>
      <pc:docMkLst>
        <pc:docMk/>
      </pc:docMkLst>
      <pc:sldChg chg="delSp modSp">
        <pc:chgData name="홍윤기" userId="S::2360340022@office.kopo.ac.kr::1bdb1efb-bd84-43f7-bddf-f717fa8cf84f" providerId="AD" clId="Web-{54B72BDE-0C06-249D-B56A-571B57C57DB8}" dt="2023-09-08T01:07:18.892" v="1" actId="1076"/>
        <pc:sldMkLst>
          <pc:docMk/>
          <pc:sldMk cId="1330904936" sldId="618"/>
        </pc:sldMkLst>
        <pc:spChg chg="del">
          <ac:chgData name="홍윤기" userId="S::2360340022@office.kopo.ac.kr::1bdb1efb-bd84-43f7-bddf-f717fa8cf84f" providerId="AD" clId="Web-{54B72BDE-0C06-249D-B56A-571B57C57DB8}" dt="2023-09-08T01:07:15.924" v="0"/>
          <ac:spMkLst>
            <pc:docMk/>
            <pc:sldMk cId="1330904936" sldId="618"/>
            <ac:spMk id="7" creationId="{C20F2694-F40D-46DF-B972-FC8BF2C4B140}"/>
          </ac:spMkLst>
        </pc:spChg>
        <pc:picChg chg="mod">
          <ac:chgData name="홍윤기" userId="S::2360340022@office.kopo.ac.kr::1bdb1efb-bd84-43f7-bddf-f717fa8cf84f" providerId="AD" clId="Web-{54B72BDE-0C06-249D-B56A-571B57C57DB8}" dt="2023-09-08T01:07:18.892" v="1" actId="1076"/>
          <ac:picMkLst>
            <pc:docMk/>
            <pc:sldMk cId="1330904936" sldId="618"/>
            <ac:picMk id="3" creationId="{C7A8E32D-E353-9976-9049-E162182812B3}"/>
          </ac:picMkLst>
        </pc:picChg>
      </pc:sldChg>
      <pc:sldChg chg="delSp modSp">
        <pc:chgData name="홍윤기" userId="S::2360340022@office.kopo.ac.kr::1bdb1efb-bd84-43f7-bddf-f717fa8cf84f" providerId="AD" clId="Web-{54B72BDE-0C06-249D-B56A-571B57C57DB8}" dt="2023-09-08T01:15:56.445" v="67" actId="1076"/>
        <pc:sldMkLst>
          <pc:docMk/>
          <pc:sldMk cId="924068428" sldId="619"/>
        </pc:sldMkLst>
        <pc:spChg chg="del">
          <ac:chgData name="홍윤기" userId="S::2360340022@office.kopo.ac.kr::1bdb1efb-bd84-43f7-bddf-f717fa8cf84f" providerId="AD" clId="Web-{54B72BDE-0C06-249D-B56A-571B57C57DB8}" dt="2023-09-08T01:15:50.586" v="65"/>
          <ac:spMkLst>
            <pc:docMk/>
            <pc:sldMk cId="924068428" sldId="619"/>
            <ac:spMk id="2" creationId="{00000000-0000-0000-0000-000000000000}"/>
          </ac:spMkLst>
        </pc:spChg>
        <pc:picChg chg="mod">
          <ac:chgData name="홍윤기" userId="S::2360340022@office.kopo.ac.kr::1bdb1efb-bd84-43f7-bddf-f717fa8cf84f" providerId="AD" clId="Web-{54B72BDE-0C06-249D-B56A-571B57C57DB8}" dt="2023-09-08T01:15:56.445" v="67" actId="1076"/>
          <ac:picMkLst>
            <pc:docMk/>
            <pc:sldMk cId="924068428" sldId="619"/>
            <ac:picMk id="3" creationId="{408076EF-9411-D052-8292-58112396577F}"/>
          </ac:picMkLst>
        </pc:picChg>
      </pc:sldChg>
      <pc:sldChg chg="delSp">
        <pc:chgData name="홍윤기" userId="S::2360340022@office.kopo.ac.kr::1bdb1efb-bd84-43f7-bddf-f717fa8cf84f" providerId="AD" clId="Web-{54B72BDE-0C06-249D-B56A-571B57C57DB8}" dt="2023-09-08T01:13:03.735" v="60"/>
        <pc:sldMkLst>
          <pc:docMk/>
          <pc:sldMk cId="856316335" sldId="622"/>
        </pc:sldMkLst>
        <pc:spChg chg="del">
          <ac:chgData name="홍윤기" userId="S::2360340022@office.kopo.ac.kr::1bdb1efb-bd84-43f7-bddf-f717fa8cf84f" providerId="AD" clId="Web-{54B72BDE-0C06-249D-B56A-571B57C57DB8}" dt="2023-09-08T01:13:03.735" v="60"/>
          <ac:spMkLst>
            <pc:docMk/>
            <pc:sldMk cId="856316335" sldId="622"/>
            <ac:spMk id="7" creationId="{03738254-DAAF-4D36-BAA3-FE1EB0C1280C}"/>
          </ac:spMkLst>
        </pc:spChg>
      </pc:sldChg>
      <pc:sldChg chg="modSp">
        <pc:chgData name="홍윤기" userId="S::2360340022@office.kopo.ac.kr::1bdb1efb-bd84-43f7-bddf-f717fa8cf84f" providerId="AD" clId="Web-{54B72BDE-0C06-249D-B56A-571B57C57DB8}" dt="2023-09-08T01:10:17.603" v="59"/>
        <pc:sldMkLst>
          <pc:docMk/>
          <pc:sldMk cId="1273611150" sldId="629"/>
        </pc:sldMkLst>
        <pc:graphicFrameChg chg="mod modGraphic">
          <ac:chgData name="홍윤기" userId="S::2360340022@office.kopo.ac.kr::1bdb1efb-bd84-43f7-bddf-f717fa8cf84f" providerId="AD" clId="Web-{54B72BDE-0C06-249D-B56A-571B57C57DB8}" dt="2023-09-08T01:10:17.603" v="59"/>
          <ac:graphicFrameMkLst>
            <pc:docMk/>
            <pc:sldMk cId="1273611150" sldId="629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54B72BDE-0C06-249D-B56A-571B57C57DB8}" dt="2023-09-08T01:08:59.631" v="55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54B72BDE-0C06-249D-B56A-571B57C57DB8}" dt="2023-09-08T01:08:59.631" v="55" actId="20577"/>
          <ac:spMkLst>
            <pc:docMk/>
            <pc:sldMk cId="2308164278" sldId="630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54B72BDE-0C06-249D-B56A-571B57C57DB8}" dt="2023-09-08T01:08:57.021" v="53" actId="20577"/>
          <ac:spMkLst>
            <pc:docMk/>
            <pc:sldMk cId="2308164278" sldId="630"/>
            <ac:spMk id="17" creationId="{AA9D3B36-6F99-8554-E3CF-42515573152B}"/>
          </ac:spMkLst>
        </pc:spChg>
      </pc:sldChg>
      <pc:sldChg chg="delSp">
        <pc:chgData name="홍윤기" userId="S::2360340022@office.kopo.ac.kr::1bdb1efb-bd84-43f7-bddf-f717fa8cf84f" providerId="AD" clId="Web-{54B72BDE-0C06-249D-B56A-571B57C57DB8}" dt="2023-09-08T01:13:24.126" v="61"/>
        <pc:sldMkLst>
          <pc:docMk/>
          <pc:sldMk cId="855071675" sldId="631"/>
        </pc:sldMkLst>
        <pc:spChg chg="del">
          <ac:chgData name="홍윤기" userId="S::2360340022@office.kopo.ac.kr::1bdb1efb-bd84-43f7-bddf-f717fa8cf84f" providerId="AD" clId="Web-{54B72BDE-0C06-249D-B56A-571B57C57DB8}" dt="2023-09-08T01:13:24.126" v="61"/>
          <ac:spMkLst>
            <pc:docMk/>
            <pc:sldMk cId="855071675" sldId="631"/>
            <ac:spMk id="7" creationId="{03738254-DAAF-4D36-BAA3-FE1EB0C1280C}"/>
          </ac:spMkLst>
        </pc:spChg>
      </pc:sldChg>
      <pc:sldChg chg="delSp">
        <pc:chgData name="홍윤기" userId="S::2360340022@office.kopo.ac.kr::1bdb1efb-bd84-43f7-bddf-f717fa8cf84f" providerId="AD" clId="Web-{54B72BDE-0C06-249D-B56A-571B57C57DB8}" dt="2023-09-08T01:13:29.939" v="62"/>
        <pc:sldMkLst>
          <pc:docMk/>
          <pc:sldMk cId="1220032948" sldId="632"/>
        </pc:sldMkLst>
        <pc:spChg chg="del">
          <ac:chgData name="홍윤기" userId="S::2360340022@office.kopo.ac.kr::1bdb1efb-bd84-43f7-bddf-f717fa8cf84f" providerId="AD" clId="Web-{54B72BDE-0C06-249D-B56A-571B57C57DB8}" dt="2023-09-08T01:13:29.939" v="62"/>
          <ac:spMkLst>
            <pc:docMk/>
            <pc:sldMk cId="1220032948" sldId="632"/>
            <ac:spMk id="7" creationId="{03738254-DAAF-4D36-BAA3-FE1EB0C1280C}"/>
          </ac:spMkLst>
        </pc:spChg>
      </pc:sldChg>
    </pc:docChg>
  </pc:docChgLst>
  <pc:docChgLst>
    <pc:chgData name="홍윤기" userId="S::2360340022@office.kopo.ac.kr::1bdb1efb-bd84-43f7-bddf-f717fa8cf84f" providerId="AD" clId="Web-{60971815-A0B8-817F-42AF-D45A156C9E74}"/>
    <pc:docChg chg="modSld">
      <pc:chgData name="홍윤기" userId="S::2360340022@office.kopo.ac.kr::1bdb1efb-bd84-43f7-bddf-f717fa8cf84f" providerId="AD" clId="Web-{60971815-A0B8-817F-42AF-D45A156C9E74}" dt="2023-09-08T00:30:30.561" v="7" actId="1076"/>
      <pc:docMkLst>
        <pc:docMk/>
      </pc:docMkLst>
      <pc:sldChg chg="addSp delSp modSp">
        <pc:chgData name="홍윤기" userId="S::2360340022@office.kopo.ac.kr::1bdb1efb-bd84-43f7-bddf-f717fa8cf84f" providerId="AD" clId="Web-{60971815-A0B8-817F-42AF-D45A156C9E74}" dt="2023-09-08T00:30:30.561" v="7" actId="1076"/>
        <pc:sldMkLst>
          <pc:docMk/>
          <pc:sldMk cId="1330904936" sldId="618"/>
        </pc:sldMkLst>
        <pc:picChg chg="del">
          <ac:chgData name="홍윤기" userId="S::2360340022@office.kopo.ac.kr::1bdb1efb-bd84-43f7-bddf-f717fa8cf84f" providerId="AD" clId="Web-{60971815-A0B8-817F-42AF-D45A156C9E74}" dt="2023-09-08T00:30:16.857" v="0"/>
          <ac:picMkLst>
            <pc:docMk/>
            <pc:sldMk cId="1330904936" sldId="618"/>
            <ac:picMk id="2" creationId="{75EB13BA-BE67-4125-C305-BDECC31D71DA}"/>
          </ac:picMkLst>
        </pc:picChg>
        <pc:picChg chg="add mod">
          <ac:chgData name="홍윤기" userId="S::2360340022@office.kopo.ac.kr::1bdb1efb-bd84-43f7-bddf-f717fa8cf84f" providerId="AD" clId="Web-{60971815-A0B8-817F-42AF-D45A156C9E74}" dt="2023-09-08T00:30:30.561" v="7" actId="1076"/>
          <ac:picMkLst>
            <pc:docMk/>
            <pc:sldMk cId="1330904936" sldId="618"/>
            <ac:picMk id="3" creationId="{C7A8E32D-E353-9976-9049-E162182812B3}"/>
          </ac:picMkLst>
        </pc:picChg>
      </pc:sldChg>
    </pc:docChg>
  </pc:docChgLst>
  <pc:docChgLst>
    <pc:chgData name="홍윤기" userId="S::2360340022@office.kopo.ac.kr::1bdb1efb-bd84-43f7-bddf-f717fa8cf84f" providerId="AD" clId="Web-{E9F43C10-0226-2DC9-6723-0609893A88BC}"/>
    <pc:docChg chg="addSld delSld modSld sldOrd">
      <pc:chgData name="홍윤기" userId="S::2360340022@office.kopo.ac.kr::1bdb1efb-bd84-43f7-bddf-f717fa8cf84f" providerId="AD" clId="Web-{E9F43C10-0226-2DC9-6723-0609893A88BC}" dt="2023-09-12T01:42:21.929" v="3049" actId="14100"/>
      <pc:docMkLst>
        <pc:docMk/>
      </pc:docMkLst>
      <pc:sldChg chg="del">
        <pc:chgData name="홍윤기" userId="S::2360340022@office.kopo.ac.kr::1bdb1efb-bd84-43f7-bddf-f717fa8cf84f" providerId="AD" clId="Web-{E9F43C10-0226-2DC9-6723-0609893A88BC}" dt="2023-09-12T00:19:40.437" v="5"/>
        <pc:sldMkLst>
          <pc:docMk/>
          <pc:sldMk cId="0" sldId="336"/>
        </pc:sldMkLst>
      </pc:sldChg>
      <pc:sldChg chg="delSp add del">
        <pc:chgData name="홍윤기" userId="S::2360340022@office.kopo.ac.kr::1bdb1efb-bd84-43f7-bddf-f717fa8cf84f" providerId="AD" clId="Web-{E9F43C10-0226-2DC9-6723-0609893A88BC}" dt="2023-09-12T00:23:04.405" v="58"/>
        <pc:sldMkLst>
          <pc:docMk/>
          <pc:sldMk cId="3953991513" sldId="431"/>
        </pc:sldMkLst>
        <pc:spChg chg="del">
          <ac:chgData name="홍윤기" userId="S::2360340022@office.kopo.ac.kr::1bdb1efb-bd84-43f7-bddf-f717fa8cf84f" providerId="AD" clId="Web-{E9F43C10-0226-2DC9-6723-0609893A88BC}" dt="2023-09-12T00:22:47.966" v="52"/>
          <ac:spMkLst>
            <pc:docMk/>
            <pc:sldMk cId="3953991513" sldId="431"/>
            <ac:spMk id="12" creationId="{00000000-0000-0000-0000-000000000000}"/>
          </ac:spMkLst>
        </pc:spChg>
      </pc:sldChg>
      <pc:sldChg chg="del">
        <pc:chgData name="홍윤기" userId="S::2360340022@office.kopo.ac.kr::1bdb1efb-bd84-43f7-bddf-f717fa8cf84f" providerId="AD" clId="Web-{E9F43C10-0226-2DC9-6723-0609893A88BC}" dt="2023-09-12T00:30:41.829" v="194"/>
        <pc:sldMkLst>
          <pc:docMk/>
          <pc:sldMk cId="4103550031" sldId="483"/>
        </pc:sldMkLst>
      </pc:sldChg>
      <pc:sldChg chg="del">
        <pc:chgData name="홍윤기" userId="S::2360340022@office.kopo.ac.kr::1bdb1efb-bd84-43f7-bddf-f717fa8cf84f" providerId="AD" clId="Web-{E9F43C10-0226-2DC9-6723-0609893A88BC}" dt="2023-09-12T00:26:05.121" v="84"/>
        <pc:sldMkLst>
          <pc:docMk/>
          <pc:sldMk cId="1330904936" sldId="618"/>
        </pc:sldMkLst>
      </pc:sldChg>
      <pc:sldChg chg="del">
        <pc:chgData name="홍윤기" userId="S::2360340022@office.kopo.ac.kr::1bdb1efb-bd84-43f7-bddf-f717fa8cf84f" providerId="AD" clId="Web-{E9F43C10-0226-2DC9-6723-0609893A88BC}" dt="2023-09-12T00:30:36.484" v="192"/>
        <pc:sldMkLst>
          <pc:docMk/>
          <pc:sldMk cId="924068428" sldId="619"/>
        </pc:sldMkLst>
      </pc:sldChg>
      <pc:sldChg chg="del">
        <pc:chgData name="홍윤기" userId="S::2360340022@office.kopo.ac.kr::1bdb1efb-bd84-43f7-bddf-f717fa8cf84f" providerId="AD" clId="Web-{E9F43C10-0226-2DC9-6723-0609893A88BC}" dt="2023-09-12T00:29:49.200" v="167"/>
        <pc:sldMkLst>
          <pc:docMk/>
          <pc:sldMk cId="856316335" sldId="622"/>
        </pc:sldMkLst>
      </pc:sldChg>
      <pc:sldChg chg="modSp">
        <pc:chgData name="홍윤기" userId="S::2360340022@office.kopo.ac.kr::1bdb1efb-bd84-43f7-bddf-f717fa8cf84f" providerId="AD" clId="Web-{E9F43C10-0226-2DC9-6723-0609893A88BC}" dt="2023-09-12T00:28:14.130" v="141" actId="20577"/>
        <pc:sldMkLst>
          <pc:docMk/>
          <pc:sldMk cId="1551484672" sldId="624"/>
        </pc:sldMkLst>
        <pc:spChg chg="mod">
          <ac:chgData name="홍윤기" userId="S::2360340022@office.kopo.ac.kr::1bdb1efb-bd84-43f7-bddf-f717fa8cf84f" providerId="AD" clId="Web-{E9F43C10-0226-2DC9-6723-0609893A88BC}" dt="2023-09-12T00:28:14.130" v="141" actId="20577"/>
          <ac:spMkLst>
            <pc:docMk/>
            <pc:sldMk cId="1551484672" sldId="624"/>
            <ac:spMk id="4" creationId="{E15AF0B8-ABE3-1A83-B3A3-C620448CCD97}"/>
          </ac:spMkLst>
        </pc:spChg>
      </pc:sldChg>
      <pc:sldChg chg="addSp delSp modSp">
        <pc:chgData name="홍윤기" userId="S::2360340022@office.kopo.ac.kr::1bdb1efb-bd84-43f7-bddf-f717fa8cf84f" providerId="AD" clId="Web-{E9F43C10-0226-2DC9-6723-0609893A88BC}" dt="2023-09-12T00:28:20.553" v="143" actId="20577"/>
        <pc:sldMkLst>
          <pc:docMk/>
          <pc:sldMk cId="1679971961" sldId="627"/>
        </pc:sldMkLst>
        <pc:spChg chg="add del mod">
          <ac:chgData name="홍윤기" userId="S::2360340022@office.kopo.ac.kr::1bdb1efb-bd84-43f7-bddf-f717fa8cf84f" providerId="AD" clId="Web-{E9F43C10-0226-2DC9-6723-0609893A88BC}" dt="2023-09-12T00:28:20.553" v="143" actId="20577"/>
          <ac:spMkLst>
            <pc:docMk/>
            <pc:sldMk cId="1679971961" sldId="627"/>
            <ac:spMk id="4" creationId="{E15AF0B8-ABE3-1A83-B3A3-C620448CCD97}"/>
          </ac:spMkLst>
        </pc:spChg>
        <pc:spChg chg="add del mod">
          <ac:chgData name="홍윤기" userId="S::2360340022@office.kopo.ac.kr::1bdb1efb-bd84-43f7-bddf-f717fa8cf84f" providerId="AD" clId="Web-{E9F43C10-0226-2DC9-6723-0609893A88BC}" dt="2023-09-12T00:22:38.919" v="50"/>
          <ac:spMkLst>
            <pc:docMk/>
            <pc:sldMk cId="1679971961" sldId="627"/>
            <ac:spMk id="5" creationId="{FA7C09D0-C80E-2DA7-A00D-287D0B35DC79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2:33.262" v="46" actId="20577"/>
          <ac:spMkLst>
            <pc:docMk/>
            <pc:sldMk cId="1679971961" sldId="627"/>
            <ac:spMk id="14" creationId="{28F179E7-8C56-439F-8AC4-40FBDCAD1A37}"/>
          </ac:spMkLst>
        </pc:spChg>
        <pc:spChg chg="add del">
          <ac:chgData name="홍윤기" userId="S::2360340022@office.kopo.ac.kr::1bdb1efb-bd84-43f7-bddf-f717fa8cf84f" providerId="AD" clId="Web-{E9F43C10-0226-2DC9-6723-0609893A88BC}" dt="2023-09-12T00:22:34.762" v="48"/>
          <ac:spMkLst>
            <pc:docMk/>
            <pc:sldMk cId="1679971961" sldId="627"/>
            <ac:spMk id="17" creationId="{AA9D3B36-6F99-8554-E3CF-42515573152B}"/>
          </ac:spMkLst>
        </pc:spChg>
      </pc:sldChg>
      <pc:sldChg chg="delSp modSp">
        <pc:chgData name="홍윤기" userId="S::2360340022@office.kopo.ac.kr::1bdb1efb-bd84-43f7-bddf-f717fa8cf84f" providerId="AD" clId="Web-{E9F43C10-0226-2DC9-6723-0609893A88BC}" dt="2023-09-12T01:18:56.180" v="2156"/>
        <pc:sldMkLst>
          <pc:docMk/>
          <pc:sldMk cId="2597882223" sldId="628"/>
        </pc:sldMkLst>
        <pc:spChg chg="del">
          <ac:chgData name="홍윤기" userId="S::2360340022@office.kopo.ac.kr::1bdb1efb-bd84-43f7-bddf-f717fa8cf84f" providerId="AD" clId="Web-{E9F43C10-0226-2DC9-6723-0609893A88BC}" dt="2023-09-12T00:27:56.442" v="139"/>
          <ac:spMkLst>
            <pc:docMk/>
            <pc:sldMk cId="2597882223" sldId="628"/>
            <ac:spMk id="3" creationId="{F3FCBCCA-9A34-448F-B23E-2955E044420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8:56.180" v="2156"/>
          <ac:graphicFrameMkLst>
            <pc:docMk/>
            <pc:sldMk cId="2597882223" sldId="628"/>
            <ac:graphicFrameMk id="9" creationId="{967C19F5-F66E-5E93-5714-616F02E3B7A6}"/>
          </ac:graphicFrameMkLst>
        </pc:graphicFrameChg>
      </pc:sldChg>
      <pc:sldChg chg="addSp delSp modSp">
        <pc:chgData name="홍윤기" userId="S::2360340022@office.kopo.ac.kr::1bdb1efb-bd84-43f7-bddf-f717fa8cf84f" providerId="AD" clId="Web-{E9F43C10-0226-2DC9-6723-0609893A88BC}" dt="2023-09-12T01:14:59.035" v="2006" actId="1076"/>
        <pc:sldMkLst>
          <pc:docMk/>
          <pc:sldMk cId="1273611150" sldId="629"/>
        </pc:sldMkLst>
        <pc:spChg chg="del">
          <ac:chgData name="홍윤기" userId="S::2360340022@office.kopo.ac.kr::1bdb1efb-bd84-43f7-bddf-f717fa8cf84f" providerId="AD" clId="Web-{E9F43C10-0226-2DC9-6723-0609893A88BC}" dt="2023-09-12T00:25:48.182" v="76"/>
          <ac:spMkLst>
            <pc:docMk/>
            <pc:sldMk cId="1273611150" sldId="629"/>
            <ac:spMk id="2" creationId="{94CAEB40-EB06-43C0-BE7D-34B0CD4F4462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5:51.058" v="77"/>
          <ac:spMkLst>
            <pc:docMk/>
            <pc:sldMk cId="1273611150" sldId="629"/>
            <ac:spMk id="3" creationId="{F3FCBCCA-9A34-448F-B23E-2955E0444207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5:36.197" v="75" actId="20577"/>
          <ac:spMkLst>
            <pc:docMk/>
            <pc:sldMk cId="1273611150" sldId="629"/>
            <ac:spMk id="14" creationId="{28F179E7-8C56-439F-8AC4-40FBDCAD1A37}"/>
          </ac:spMkLst>
        </pc:spChg>
        <pc:graphicFrameChg chg="del mod modGraphic">
          <ac:chgData name="홍윤기" userId="S::2360340022@office.kopo.ac.kr::1bdb1efb-bd84-43f7-bddf-f717fa8cf84f" providerId="AD" clId="Web-{E9F43C10-0226-2DC9-6723-0609893A88BC}" dt="2023-09-12T00:25:57.792" v="81"/>
          <ac:graphicFrameMkLst>
            <pc:docMk/>
            <pc:sldMk cId="1273611150" sldId="629"/>
            <ac:graphicFrameMk id="9" creationId="{967C19F5-F66E-5E93-5714-616F02E3B7A6}"/>
          </ac:graphicFrameMkLst>
        </pc:graphicFrameChg>
        <pc:picChg chg="add mod">
          <ac:chgData name="홍윤기" userId="S::2360340022@office.kopo.ac.kr::1bdb1efb-bd84-43f7-bddf-f717fa8cf84f" providerId="AD" clId="Web-{E9F43C10-0226-2DC9-6723-0609893A88BC}" dt="2023-09-12T01:14:59.035" v="2006" actId="1076"/>
          <ac:picMkLst>
            <pc:docMk/>
            <pc:sldMk cId="1273611150" sldId="629"/>
            <ac:picMk id="5" creationId="{823064CE-9316-2028-BE2C-18414460FBD0}"/>
          </ac:picMkLst>
        </pc:picChg>
      </pc:sldChg>
      <pc:sldChg chg="modSp">
        <pc:chgData name="홍윤기" userId="S::2360340022@office.kopo.ac.kr::1bdb1efb-bd84-43f7-bddf-f717fa8cf84f" providerId="AD" clId="Web-{E9F43C10-0226-2DC9-6723-0609893A88BC}" dt="2023-09-12T00:28:10.130" v="140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E9F43C10-0226-2DC9-6723-0609893A88BC}" dt="2023-09-12T00:28:10.130" v="140" actId="20577"/>
          <ac:spMkLst>
            <pc:docMk/>
            <pc:sldMk cId="2308164278" sldId="630"/>
            <ac:spMk id="4" creationId="{E15AF0B8-ABE3-1A83-B3A3-C620448CCD97}"/>
          </ac:spMkLst>
        </pc:spChg>
      </pc:sldChg>
      <pc:sldChg chg="delSp del">
        <pc:chgData name="홍윤기" userId="S::2360340022@office.kopo.ac.kr::1bdb1efb-bd84-43f7-bddf-f717fa8cf84f" providerId="AD" clId="Web-{E9F43C10-0226-2DC9-6723-0609893A88BC}" dt="2023-09-12T00:30:02.294" v="174"/>
        <pc:sldMkLst>
          <pc:docMk/>
          <pc:sldMk cId="855071675" sldId="631"/>
        </pc:sldMkLst>
        <pc:picChg chg="del">
          <ac:chgData name="홍윤기" userId="S::2360340022@office.kopo.ac.kr::1bdb1efb-bd84-43f7-bddf-f717fa8cf84f" providerId="AD" clId="Web-{E9F43C10-0226-2DC9-6723-0609893A88BC}" dt="2023-09-12T00:29:50.919" v="168"/>
          <ac:picMkLst>
            <pc:docMk/>
            <pc:sldMk cId="855071675" sldId="631"/>
            <ac:picMk id="3" creationId="{314207E4-C7BD-7238-F63D-8C0C34B3E16E}"/>
          </ac:picMkLst>
        </pc:picChg>
      </pc:sldChg>
      <pc:sldChg chg="del">
        <pc:chgData name="홍윤기" userId="S::2360340022@office.kopo.ac.kr::1bdb1efb-bd84-43f7-bddf-f717fa8cf84f" providerId="AD" clId="Web-{E9F43C10-0226-2DC9-6723-0609893A88BC}" dt="2023-09-12T00:30:08.748" v="178"/>
        <pc:sldMkLst>
          <pc:docMk/>
          <pc:sldMk cId="1220032948" sldId="632"/>
        </pc:sldMkLst>
      </pc:sldChg>
      <pc:sldChg chg="modSp add">
        <pc:chgData name="홍윤기" userId="S::2360340022@office.kopo.ac.kr::1bdb1efb-bd84-43f7-bddf-f717fa8cf84f" providerId="AD" clId="Web-{E9F43C10-0226-2DC9-6723-0609893A88BC}" dt="2023-09-12T00:28:30.678" v="146" actId="20577"/>
        <pc:sldMkLst>
          <pc:docMk/>
          <pc:sldMk cId="43611262" sldId="633"/>
        </pc:sldMkLst>
        <pc:spChg chg="mod">
          <ac:chgData name="홍윤기" userId="S::2360340022@office.kopo.ac.kr::1bdb1efb-bd84-43f7-bddf-f717fa8cf84f" providerId="AD" clId="Web-{E9F43C10-0226-2DC9-6723-0609893A88BC}" dt="2023-09-12T00:28:23.772" v="145" actId="20577"/>
          <ac:spMkLst>
            <pc:docMk/>
            <pc:sldMk cId="43611262" sldId="633"/>
            <ac:spMk id="5" creationId="{4677B546-D1A1-FCDE-D5BC-C0CA2555453A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8:30.678" v="146" actId="20577"/>
          <ac:spMkLst>
            <pc:docMk/>
            <pc:sldMk cId="43611262" sldId="633"/>
            <ac:spMk id="6" creationId="{CDABDC1F-0C0C-7335-4B2A-4C69E698A55E}"/>
          </ac:spMkLst>
        </pc:spChg>
      </pc:sldChg>
      <pc:sldChg chg="addSp delSp modSp add ord replId">
        <pc:chgData name="홍윤기" userId="S::2360340022@office.kopo.ac.kr::1bdb1efb-bd84-43f7-bddf-f717fa8cf84f" providerId="AD" clId="Web-{E9F43C10-0226-2DC9-6723-0609893A88BC}" dt="2023-09-12T00:23:02.983" v="57" actId="20577"/>
        <pc:sldMkLst>
          <pc:docMk/>
          <pc:sldMk cId="1311030322" sldId="634"/>
        </pc:sldMkLst>
        <pc:spChg chg="add">
          <ac:chgData name="홍윤기" userId="S::2360340022@office.kopo.ac.kr::1bdb1efb-bd84-43f7-bddf-f717fa8cf84f" providerId="AD" clId="Web-{E9F43C10-0226-2DC9-6723-0609893A88BC}" dt="2023-09-12T00:21:20.069" v="32"/>
          <ac:spMkLst>
            <pc:docMk/>
            <pc:sldMk cId="1311030322" sldId="634"/>
            <ac:spMk id="2" creationId="{DCD9C496-91BE-ABDC-9F6B-6745A35235FC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2:50.326" v="53"/>
          <ac:spMkLst>
            <pc:docMk/>
            <pc:sldMk cId="1311030322" sldId="634"/>
            <ac:spMk id="4" creationId="{E15AF0B8-ABE3-1A83-B3A3-C620448CCD97}"/>
          </ac:spMkLst>
        </pc:spChg>
        <pc:spChg chg="add mod">
          <ac:chgData name="홍윤기" userId="S::2360340022@office.kopo.ac.kr::1bdb1efb-bd84-43f7-bddf-f717fa8cf84f" providerId="AD" clId="Web-{E9F43C10-0226-2DC9-6723-0609893A88BC}" dt="2023-09-12T00:23:02.983" v="57" actId="20577"/>
          <ac:spMkLst>
            <pc:docMk/>
            <pc:sldMk cId="1311030322" sldId="634"/>
            <ac:spMk id="5" creationId="{78B807D9-3C72-1422-1DDD-7481E82998A5}"/>
          </ac:spMkLst>
        </pc:spChg>
        <pc:spChg chg="del mod">
          <ac:chgData name="홍윤기" userId="S::2360340022@office.kopo.ac.kr::1bdb1efb-bd84-43f7-bddf-f717fa8cf84f" providerId="AD" clId="Web-{E9F43C10-0226-2DC9-6723-0609893A88BC}" dt="2023-09-12T00:20:58.536" v="29"/>
          <ac:spMkLst>
            <pc:docMk/>
            <pc:sldMk cId="1311030322" sldId="634"/>
            <ac:spMk id="14" creationId="{28F179E7-8C56-439F-8AC4-40FBDCAD1A37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2:53.217" v="54"/>
          <ac:spMkLst>
            <pc:docMk/>
            <pc:sldMk cId="1311030322" sldId="634"/>
            <ac:spMk id="17" creationId="{AA9D3B36-6F99-8554-E3CF-42515573152B}"/>
          </ac:spMkLst>
        </pc:spChg>
        <pc:grpChg chg="del">
          <ac:chgData name="홍윤기" userId="S::2360340022@office.kopo.ac.kr::1bdb1efb-bd84-43f7-bddf-f717fa8cf84f" providerId="AD" clId="Web-{E9F43C10-0226-2DC9-6723-0609893A88BC}" dt="2023-09-12T00:20:58.536" v="29"/>
          <ac:grpSpMkLst>
            <pc:docMk/>
            <pc:sldMk cId="1311030322" sldId="634"/>
            <ac:grpSpMk id="13" creationId="{7DF828AC-DC57-482C-8E84-4770730E4A5B}"/>
          </ac:grpSpMkLst>
        </pc:grpChg>
        <pc:grpChg chg="mod">
          <ac:chgData name="홍윤기" userId="S::2360340022@office.kopo.ac.kr::1bdb1efb-bd84-43f7-bddf-f717fa8cf84f" providerId="AD" clId="Web-{E9F43C10-0226-2DC9-6723-0609893A88BC}" dt="2023-09-12T00:21:03.756" v="31" actId="14100"/>
          <ac:grpSpMkLst>
            <pc:docMk/>
            <pc:sldMk cId="1311030322" sldId="634"/>
            <ac:grpSpMk id="16" creationId="{6A25CA36-0C41-442A-91D6-BAB1A2A21EEB}"/>
          </ac:grpSpMkLst>
        </pc:grpChg>
      </pc:sldChg>
      <pc:sldChg chg="delSp modSp add replId">
        <pc:chgData name="홍윤기" userId="S::2360340022@office.kopo.ac.kr::1bdb1efb-bd84-43f7-bddf-f717fa8cf84f" providerId="AD" clId="Web-{E9F43C10-0226-2DC9-6723-0609893A88BC}" dt="2023-09-12T01:15:07.707" v="2007" actId="1076"/>
        <pc:sldMkLst>
          <pc:docMk/>
          <pc:sldMk cId="2552554514" sldId="635"/>
        </pc:sldMkLst>
        <pc:spChg chg="del">
          <ac:chgData name="홍윤기" userId="S::2360340022@office.kopo.ac.kr::1bdb1efb-bd84-43f7-bddf-f717fa8cf84f" providerId="AD" clId="Web-{E9F43C10-0226-2DC9-6723-0609893A88BC}" dt="2023-09-12T00:27:53.926" v="138"/>
          <ac:spMkLst>
            <pc:docMk/>
            <pc:sldMk cId="2552554514" sldId="635"/>
            <ac:spMk id="3" creationId="{F3FCBCCA-9A34-448F-B23E-2955E044420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07.707" v="2007" actId="1076"/>
          <ac:graphicFrameMkLst>
            <pc:docMk/>
            <pc:sldMk cId="2552554514" sldId="635"/>
            <ac:graphicFrameMk id="9" creationId="{967C19F5-F66E-5E93-5714-616F02E3B7A6}"/>
          </ac:graphicFrameMkLst>
        </pc:graphicFrameChg>
      </pc:sldChg>
      <pc:sldChg chg="addSp delSp modSp add replId">
        <pc:chgData name="홍윤기" userId="S::2360340022@office.kopo.ac.kr::1bdb1efb-bd84-43f7-bddf-f717fa8cf84f" providerId="AD" clId="Web-{E9F43C10-0226-2DC9-6723-0609893A88BC}" dt="2023-09-12T01:38:52.299" v="3033" actId="1076"/>
        <pc:sldMkLst>
          <pc:docMk/>
          <pc:sldMk cId="1022548481" sldId="636"/>
        </pc:sldMkLst>
        <pc:spChg chg="del">
          <ac:chgData name="홍윤기" userId="S::2360340022@office.kopo.ac.kr::1bdb1efb-bd84-43f7-bddf-f717fa8cf84f" providerId="AD" clId="Web-{E9F43C10-0226-2DC9-6723-0609893A88BC}" dt="2023-09-12T00:29:31.027" v="161"/>
          <ac:spMkLst>
            <pc:docMk/>
            <pc:sldMk cId="1022548481" sldId="636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9:27.183" v="160" actId="20577"/>
          <ac:spMkLst>
            <pc:docMk/>
            <pc:sldMk cId="1022548481" sldId="636"/>
            <ac:spMk id="14" creationId="{28F179E7-8C56-439F-8AC4-40FBDCAD1A37}"/>
          </ac:spMkLst>
        </pc:spChg>
        <pc:graphicFrameChg chg="del">
          <ac:chgData name="홍윤기" userId="S::2360340022@office.kopo.ac.kr::1bdb1efb-bd84-43f7-bddf-f717fa8cf84f" providerId="AD" clId="Web-{E9F43C10-0226-2DC9-6723-0609893A88BC}" dt="2023-09-12T00:29:34.558" v="162"/>
          <ac:graphicFrameMkLst>
            <pc:docMk/>
            <pc:sldMk cId="1022548481" sldId="636"/>
            <ac:graphicFrameMk id="9" creationId="{967C19F5-F66E-5E93-5714-616F02E3B7A6}"/>
          </ac:graphicFrameMkLst>
        </pc:graphicFrameChg>
        <pc:picChg chg="add mod">
          <ac:chgData name="홍윤기" userId="S::2360340022@office.kopo.ac.kr::1bdb1efb-bd84-43f7-bddf-f717fa8cf84f" providerId="AD" clId="Web-{E9F43C10-0226-2DC9-6723-0609893A88BC}" dt="2023-09-12T01:38:52.299" v="3033" actId="1076"/>
          <ac:picMkLst>
            <pc:docMk/>
            <pc:sldMk cId="1022548481" sldId="636"/>
            <ac:picMk id="2" creationId="{97D6FE0A-F7C2-A801-D63B-B70FC140DED3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38:06.580" v="3018"/>
          <ac:picMkLst>
            <pc:docMk/>
            <pc:sldMk cId="1022548481" sldId="636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38:47.424" v="3031" actId="1076"/>
        <pc:sldMkLst>
          <pc:docMk/>
          <pc:sldMk cId="3984239321" sldId="637"/>
        </pc:sldMkLst>
        <pc:picChg chg="add del mod">
          <ac:chgData name="홍윤기" userId="S::2360340022@office.kopo.ac.kr::1bdb1efb-bd84-43f7-bddf-f717fa8cf84f" providerId="AD" clId="Web-{E9F43C10-0226-2DC9-6723-0609893A88BC}" dt="2023-09-12T01:38:18.752" v="3024"/>
          <ac:picMkLst>
            <pc:docMk/>
            <pc:sldMk cId="3984239321" sldId="637"/>
            <ac:picMk id="2" creationId="{25E1DE62-4D4F-5B7B-3B5A-2120A956DB2F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38:47.424" v="3031" actId="1076"/>
          <ac:picMkLst>
            <pc:docMk/>
            <pc:sldMk cId="3984239321" sldId="637"/>
            <ac:picMk id="3" creationId="{C6F212C8-3E57-B88A-A2A5-3A79B60CEBA8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29:53.153" v="169"/>
          <ac:picMkLst>
            <pc:docMk/>
            <pc:sldMk cId="3984239321" sldId="637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39:30.847" v="3038" actId="1076"/>
        <pc:sldMkLst>
          <pc:docMk/>
          <pc:sldMk cId="926080301" sldId="638"/>
        </pc:sldMkLst>
        <pc:picChg chg="add mod">
          <ac:chgData name="홍윤기" userId="S::2360340022@office.kopo.ac.kr::1bdb1efb-bd84-43f7-bddf-f717fa8cf84f" providerId="AD" clId="Web-{E9F43C10-0226-2DC9-6723-0609893A88BC}" dt="2023-09-12T01:39:30.847" v="3038" actId="1076"/>
          <ac:picMkLst>
            <pc:docMk/>
            <pc:sldMk cId="926080301" sldId="638"/>
            <ac:picMk id="2" creationId="{D4C13D14-61D1-6BAF-A3B3-3E966A6E3EC7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38:55.002" v="3034"/>
          <ac:picMkLst>
            <pc:docMk/>
            <pc:sldMk cId="926080301" sldId="638"/>
            <ac:picMk id="3" creationId="{4FC4FAEA-15DD-2A0C-20B5-7E2C9F30597A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30:05.467" v="175"/>
          <ac:picMkLst>
            <pc:docMk/>
            <pc:sldMk cId="926080301" sldId="638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42:21.929" v="3049" actId="14100"/>
        <pc:sldMkLst>
          <pc:docMk/>
          <pc:sldMk cId="2016094687" sldId="639"/>
        </pc:sldMkLst>
        <pc:spChg chg="mod">
          <ac:chgData name="홍윤기" userId="S::2360340022@office.kopo.ac.kr::1bdb1efb-bd84-43f7-bddf-f717fa8cf84f" providerId="AD" clId="Web-{E9F43C10-0226-2DC9-6723-0609893A88BC}" dt="2023-09-12T00:30:26.749" v="188" actId="20577"/>
          <ac:spMkLst>
            <pc:docMk/>
            <pc:sldMk cId="2016094687" sldId="639"/>
            <ac:spMk id="14" creationId="{28F179E7-8C56-439F-8AC4-40FBDCAD1A37}"/>
          </ac:spMkLst>
        </pc:spChg>
        <pc:picChg chg="add mod">
          <ac:chgData name="홍윤기" userId="S::2360340022@office.kopo.ac.kr::1bdb1efb-bd84-43f7-bddf-f717fa8cf84f" providerId="AD" clId="Web-{E9F43C10-0226-2DC9-6723-0609893A88BC}" dt="2023-09-12T01:40:56.146" v="3042" actId="14100"/>
          <ac:picMkLst>
            <pc:docMk/>
            <pc:sldMk cId="2016094687" sldId="639"/>
            <ac:picMk id="2" creationId="{1881FB79-692B-0F7B-1F47-75B0AB8AB270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30:28.437" v="189"/>
          <ac:picMkLst>
            <pc:docMk/>
            <pc:sldMk cId="2016094687" sldId="639"/>
            <ac:picMk id="3" creationId="{4FC4FAEA-15DD-2A0C-20B5-7E2C9F30597A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41:45.709" v="3046" actId="1076"/>
          <ac:picMkLst>
            <pc:docMk/>
            <pc:sldMk cId="2016094687" sldId="639"/>
            <ac:picMk id="3" creationId="{EA3CF4B9-3D44-67DB-E7C7-484AFF41D2EE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40:51.505" v="3039"/>
          <ac:picMkLst>
            <pc:docMk/>
            <pc:sldMk cId="2016094687" sldId="639"/>
            <ac:picMk id="4" creationId="{F50FB15F-2882-0E16-A02D-E6643828EB76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42:21.929" v="3049" actId="14100"/>
          <ac:picMkLst>
            <pc:docMk/>
            <pc:sldMk cId="2016094687" sldId="639"/>
            <ac:picMk id="5" creationId="{39D960D2-433B-FC0B-4496-6FB5EDCF5967}"/>
          </ac:picMkLst>
        </pc:picChg>
      </pc:sldChg>
      <pc:sldChg chg="addSp delSp modSp add del replId">
        <pc:chgData name="홍윤기" userId="S::2360340022@office.kopo.ac.kr::1bdb1efb-bd84-43f7-bddf-f717fa8cf84f" providerId="AD" clId="Web-{E9F43C10-0226-2DC9-6723-0609893A88BC}" dt="2023-09-12T00:31:52.756" v="209"/>
        <pc:sldMkLst>
          <pc:docMk/>
          <pc:sldMk cId="367258638" sldId="640"/>
        </pc:sldMkLst>
        <pc:spChg chg="add mod">
          <ac:chgData name="홍윤기" userId="S::2360340022@office.kopo.ac.kr::1bdb1efb-bd84-43f7-bddf-f717fa8cf84f" providerId="AD" clId="Web-{E9F43C10-0226-2DC9-6723-0609893A88BC}" dt="2023-09-12T00:31:34.145" v="205" actId="20577"/>
          <ac:spMkLst>
            <pc:docMk/>
            <pc:sldMk cId="367258638" sldId="640"/>
            <ac:spMk id="2" creationId="{1859195D-666F-578A-EA20-2EDF9B75F955}"/>
          </ac:spMkLst>
        </pc:spChg>
        <pc:grpChg chg="del">
          <ac:chgData name="홍윤기" userId="S::2360340022@office.kopo.ac.kr::1bdb1efb-bd84-43f7-bddf-f717fa8cf84f" providerId="AD" clId="Web-{E9F43C10-0226-2DC9-6723-0609893A88BC}" dt="2023-09-12T00:31:09.174" v="198"/>
          <ac:grpSpMkLst>
            <pc:docMk/>
            <pc:sldMk cId="367258638" sldId="640"/>
            <ac:grpSpMk id="16" creationId="{6A25CA36-0C41-442A-91D6-BAB1A2A21EEB}"/>
          </ac:grpSpMkLst>
        </pc:grpChg>
        <pc:picChg chg="del">
          <ac:chgData name="홍윤기" userId="S::2360340022@office.kopo.ac.kr::1bdb1efb-bd84-43f7-bddf-f717fa8cf84f" providerId="AD" clId="Web-{E9F43C10-0226-2DC9-6723-0609893A88BC}" dt="2023-09-12T00:31:06.580" v="197"/>
          <ac:picMkLst>
            <pc:docMk/>
            <pc:sldMk cId="367258638" sldId="640"/>
            <ac:picMk id="4" creationId="{F50FB15F-2882-0E16-A02D-E6643828EB76}"/>
          </ac:picMkLst>
        </pc:picChg>
      </pc:sldChg>
      <pc:sldChg chg="modSp add replId">
        <pc:chgData name="홍윤기" userId="S::2360340022@office.kopo.ac.kr::1bdb1efb-bd84-43f7-bddf-f717fa8cf84f" providerId="AD" clId="Web-{E9F43C10-0226-2DC9-6723-0609893A88BC}" dt="2023-09-12T00:32:46.088" v="233" actId="1076"/>
        <pc:sldMkLst>
          <pc:docMk/>
          <pc:sldMk cId="2690866969" sldId="641"/>
        </pc:sldMkLst>
        <pc:spChg chg="mod">
          <ac:chgData name="홍윤기" userId="S::2360340022@office.kopo.ac.kr::1bdb1efb-bd84-43f7-bddf-f717fa8cf84f" providerId="AD" clId="Web-{E9F43C10-0226-2DC9-6723-0609893A88BC}" dt="2023-09-12T00:32:46.088" v="233" actId="1076"/>
          <ac:spMkLst>
            <pc:docMk/>
            <pc:sldMk cId="2690866969" sldId="641"/>
            <ac:spMk id="2" creationId="{1859195D-666F-578A-EA20-2EDF9B75F955}"/>
          </ac:spMkLst>
        </pc:spChg>
      </pc:sldChg>
      <pc:sldChg chg="add del replId">
        <pc:chgData name="홍윤기" userId="S::2360340022@office.kopo.ac.kr::1bdb1efb-bd84-43f7-bddf-f717fa8cf84f" providerId="AD" clId="Web-{E9F43C10-0226-2DC9-6723-0609893A88BC}" dt="2023-09-12T00:31:04.924" v="196"/>
        <pc:sldMkLst>
          <pc:docMk/>
          <pc:sldMk cId="3932373556" sldId="641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15:23.895" v="2009" actId="1076"/>
        <pc:sldMkLst>
          <pc:docMk/>
          <pc:sldMk cId="650344415" sldId="642"/>
        </pc:sldMkLst>
        <pc:spChg chg="mod">
          <ac:chgData name="홍윤기" userId="S::2360340022@office.kopo.ac.kr::1bdb1efb-bd84-43f7-bddf-f717fa8cf84f" providerId="AD" clId="Web-{E9F43C10-0226-2DC9-6723-0609893A88BC}" dt="2023-09-12T00:34:00.359" v="257" actId="14100"/>
          <ac:spMkLst>
            <pc:docMk/>
            <pc:sldMk cId="650344415" sldId="642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33:48.826" v="253" actId="20577"/>
          <ac:spMkLst>
            <pc:docMk/>
            <pc:sldMk cId="650344415" sldId="642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23.895" v="2009" actId="1076"/>
          <ac:graphicFrameMkLst>
            <pc:docMk/>
            <pc:sldMk cId="650344415" sldId="642"/>
            <ac:graphicFrameMk id="9" creationId="{967C19F5-F66E-5E93-5714-616F02E3B7A6}"/>
          </ac:graphicFrameMkLst>
        </pc:graphicFrameChg>
      </pc:sldChg>
      <pc:sldChg chg="add del replId">
        <pc:chgData name="홍윤기" userId="S::2360340022@office.kopo.ac.kr::1bdb1efb-bd84-43f7-bddf-f717fa8cf84f" providerId="AD" clId="Web-{E9F43C10-0226-2DC9-6723-0609893A88BC}" dt="2023-09-12T00:31:52.177" v="208"/>
        <pc:sldMkLst>
          <pc:docMk/>
          <pc:sldMk cId="1129215337" sldId="642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14:38.425" v="2003" actId="1076"/>
        <pc:sldMkLst>
          <pc:docMk/>
          <pc:sldMk cId="1908900530" sldId="643"/>
        </pc:sldMkLst>
        <pc:spChg chg="mod">
          <ac:chgData name="홍윤기" userId="S::2360340022@office.kopo.ac.kr::1bdb1efb-bd84-43f7-bddf-f717fa8cf84f" providerId="AD" clId="Web-{E9F43C10-0226-2DC9-6723-0609893A88BC}" dt="2023-09-12T00:40:37.168" v="659" actId="20577"/>
          <ac:spMkLst>
            <pc:docMk/>
            <pc:sldMk cId="1908900530" sldId="643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4:38.425" v="2003" actId="1076"/>
          <ac:graphicFrameMkLst>
            <pc:docMk/>
            <pc:sldMk cId="1908900530" sldId="643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37.098" v="2010" actId="1076"/>
        <pc:sldMkLst>
          <pc:docMk/>
          <pc:sldMk cId="2801557469" sldId="644"/>
        </pc:sldMkLst>
        <pc:spChg chg="mod">
          <ac:chgData name="홍윤기" userId="S::2360340022@office.kopo.ac.kr::1bdb1efb-bd84-43f7-bddf-f717fa8cf84f" providerId="AD" clId="Web-{E9F43C10-0226-2DC9-6723-0609893A88BC}" dt="2023-09-12T00:44:26.654" v="960" actId="20577"/>
          <ac:spMkLst>
            <pc:docMk/>
            <pc:sldMk cId="2801557469" sldId="644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37.098" v="2010" actId="1076"/>
          <ac:graphicFrameMkLst>
            <pc:docMk/>
            <pc:sldMk cId="2801557469" sldId="644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43.755" v="2011" actId="1076"/>
        <pc:sldMkLst>
          <pc:docMk/>
          <pc:sldMk cId="879047979" sldId="645"/>
        </pc:sldMkLst>
        <pc:spChg chg="mod">
          <ac:chgData name="홍윤기" userId="S::2360340022@office.kopo.ac.kr::1bdb1efb-bd84-43f7-bddf-f717fa8cf84f" providerId="AD" clId="Web-{E9F43C10-0226-2DC9-6723-0609893A88BC}" dt="2023-09-12T01:10:35.873" v="1766" actId="20577"/>
          <ac:spMkLst>
            <pc:docMk/>
            <pc:sldMk cId="879047979" sldId="645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43.755" v="2011" actId="1076"/>
          <ac:graphicFrameMkLst>
            <pc:docMk/>
            <pc:sldMk cId="879047979" sldId="645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50.348" v="2012" actId="1076"/>
        <pc:sldMkLst>
          <pc:docMk/>
          <pc:sldMk cId="2086100441" sldId="646"/>
        </pc:sldMkLst>
        <pc:spChg chg="mod">
          <ac:chgData name="홍윤기" userId="S::2360340022@office.kopo.ac.kr::1bdb1efb-bd84-43f7-bddf-f717fa8cf84f" providerId="AD" clId="Web-{E9F43C10-0226-2DC9-6723-0609893A88BC}" dt="2023-09-12T00:45:09.829" v="970" actId="20577"/>
          <ac:spMkLst>
            <pc:docMk/>
            <pc:sldMk cId="2086100441" sldId="646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50.348" v="2012" actId="1076"/>
          <ac:graphicFrameMkLst>
            <pc:docMk/>
            <pc:sldMk cId="2086100441" sldId="646"/>
            <ac:graphicFrameMk id="9" creationId="{967C19F5-F66E-5E93-5714-616F02E3B7A6}"/>
          </ac:graphicFrameMkLst>
        </pc:graphicFrameChg>
      </pc:sldChg>
      <pc:sldChg chg="add del replId">
        <pc:chgData name="홍윤기" userId="S::2360340022@office.kopo.ac.kr::1bdb1efb-bd84-43f7-bddf-f717fa8cf84f" providerId="AD" clId="Web-{E9F43C10-0226-2DC9-6723-0609893A88BC}" dt="2023-09-12T01:18:29.289" v="2142"/>
        <pc:sldMkLst>
          <pc:docMk/>
          <pc:sldMk cId="1890484116" sldId="647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23:17.139" v="2571"/>
        <pc:sldMkLst>
          <pc:docMk/>
          <pc:sldMk cId="2915228585" sldId="647"/>
        </pc:sldMkLst>
        <pc:spChg chg="mod">
          <ac:chgData name="홍윤기" userId="S::2360340022@office.kopo.ac.kr::1bdb1efb-bd84-43f7-bddf-f717fa8cf84f" providerId="AD" clId="Web-{E9F43C10-0226-2DC9-6723-0609893A88BC}" dt="2023-09-12T01:18:53.399" v="2154" actId="20577"/>
          <ac:spMkLst>
            <pc:docMk/>
            <pc:sldMk cId="2915228585" sldId="647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3:17.139" v="2571"/>
          <ac:graphicFrameMkLst>
            <pc:docMk/>
            <pc:sldMk cId="2915228585" sldId="647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25:08.970" v="2759"/>
        <pc:sldMkLst>
          <pc:docMk/>
          <pc:sldMk cId="3548360496" sldId="648"/>
        </pc:sldMkLst>
        <pc:spChg chg="mod">
          <ac:chgData name="홍윤기" userId="S::2360340022@office.kopo.ac.kr::1bdb1efb-bd84-43f7-bddf-f717fa8cf84f" providerId="AD" clId="Web-{E9F43C10-0226-2DC9-6723-0609893A88BC}" dt="2023-09-12T01:19:09.915" v="2165" actId="20577"/>
          <ac:spMkLst>
            <pc:docMk/>
            <pc:sldMk cId="3548360496" sldId="648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5:08.970" v="2759"/>
          <ac:graphicFrameMkLst>
            <pc:docMk/>
            <pc:sldMk cId="3548360496" sldId="648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28:31.818" v="3017" actId="1076"/>
        <pc:sldMkLst>
          <pc:docMk/>
          <pc:sldMk cId="790365184" sldId="649"/>
        </pc:sldMkLst>
        <pc:spChg chg="mod">
          <ac:chgData name="홍윤기" userId="S::2360340022@office.kopo.ac.kr::1bdb1efb-bd84-43f7-bddf-f717fa8cf84f" providerId="AD" clId="Web-{E9F43C10-0226-2DC9-6723-0609893A88BC}" dt="2023-09-12T01:19:36.041" v="2175" actId="20577"/>
          <ac:spMkLst>
            <pc:docMk/>
            <pc:sldMk cId="790365184" sldId="649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8:31.818" v="3017" actId="1076"/>
          <ac:graphicFrameMkLst>
            <pc:docMk/>
            <pc:sldMk cId="790365184" sldId="649"/>
            <ac:graphicFrameMk id="9" creationId="{967C19F5-F66E-5E93-5714-616F02E3B7A6}"/>
          </ac:graphicFrameMkLst>
        </pc:graphicFrameChg>
      </pc:sldChg>
    </pc:docChg>
  </pc:docChgLst>
  <pc:docChgLst>
    <pc:chgData name="홍윤기" userId="S::2360340022@office.kopo.ac.kr::1bdb1efb-bd84-43f7-bddf-f717fa8cf84f" providerId="AD" clId="Web-{5076B3DC-B83B-29E4-D462-0E86C1209854}"/>
    <pc:docChg chg="addSld delSld modSld addMainMaster">
      <pc:chgData name="홍윤기" userId="S::2360340022@office.kopo.ac.kr::1bdb1efb-bd84-43f7-bddf-f717fa8cf84f" providerId="AD" clId="Web-{5076B3DC-B83B-29E4-D462-0E86C1209854}" dt="2023-09-04T12:45:22.257" v="114" actId="1076"/>
      <pc:docMkLst>
        <pc:docMk/>
      </pc:docMkLst>
      <pc:sldChg chg="modSp">
        <pc:chgData name="홍윤기" userId="S::2360340022@office.kopo.ac.kr::1bdb1efb-bd84-43f7-bddf-f717fa8cf84f" providerId="AD" clId="Web-{5076B3DC-B83B-29E4-D462-0E86C1209854}" dt="2023-09-04T11:25:25.696" v="4" actId="20577"/>
        <pc:sldMkLst>
          <pc:docMk/>
          <pc:sldMk cId="0" sldId="336"/>
        </pc:sldMkLst>
        <pc:spChg chg="mod">
          <ac:chgData name="홍윤기" userId="S::2360340022@office.kopo.ac.kr::1bdb1efb-bd84-43f7-bddf-f717fa8cf84f" providerId="AD" clId="Web-{5076B3DC-B83B-29E4-D462-0E86C1209854}" dt="2023-09-04T11:25:25.696" v="4" actId="20577"/>
          <ac:spMkLst>
            <pc:docMk/>
            <pc:sldMk cId="0" sldId="336"/>
            <ac:spMk id="2" creationId="{00000000-0000-0000-0000-000000000000}"/>
          </ac:spMkLst>
        </pc:spChg>
      </pc:sldChg>
      <pc:sldChg chg="del">
        <pc:chgData name="홍윤기" userId="S::2360340022@office.kopo.ac.kr::1bdb1efb-bd84-43f7-bddf-f717fa8cf84f" providerId="AD" clId="Web-{5076B3DC-B83B-29E4-D462-0E86C1209854}" dt="2023-09-04T11:27:39.094" v="10"/>
        <pc:sldMkLst>
          <pc:docMk/>
          <pc:sldMk cId="0" sldId="424"/>
        </pc:sldMkLst>
      </pc:sldChg>
      <pc:sldChg chg="addSp delSp modSp">
        <pc:chgData name="홍윤기" userId="S::2360340022@office.kopo.ac.kr::1bdb1efb-bd84-43f7-bddf-f717fa8cf84f" providerId="AD" clId="Web-{5076B3DC-B83B-29E4-D462-0E86C1209854}" dt="2023-09-04T11:30:55.058" v="18" actId="1076"/>
        <pc:sldMkLst>
          <pc:docMk/>
          <pc:sldMk cId="1330904936" sldId="618"/>
        </pc:sldMkLst>
        <pc:picChg chg="add del mod">
          <ac:chgData name="홍윤기" userId="S::2360340022@office.kopo.ac.kr::1bdb1efb-bd84-43f7-bddf-f717fa8cf84f" providerId="AD" clId="Web-{5076B3DC-B83B-29E4-D462-0E86C1209854}" dt="2023-09-04T11:30:48.917" v="14"/>
          <ac:picMkLst>
            <pc:docMk/>
            <pc:sldMk cId="1330904936" sldId="618"/>
            <ac:picMk id="3" creationId="{703F8861-7454-812F-955E-460061973464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1:30:55.058" v="18" actId="1076"/>
          <ac:picMkLst>
            <pc:docMk/>
            <pc:sldMk cId="1330904936" sldId="618"/>
            <ac:picMk id="4" creationId="{88F5F33E-5A80-6FE0-7DAE-739AB4FC8D09}"/>
          </ac:picMkLst>
        </pc:picChg>
      </pc:sldChg>
      <pc:sldChg chg="addSp modSp">
        <pc:chgData name="홍윤기" userId="S::2360340022@office.kopo.ac.kr::1bdb1efb-bd84-43f7-bddf-f717fa8cf84f" providerId="AD" clId="Web-{5076B3DC-B83B-29E4-D462-0E86C1209854}" dt="2023-09-04T12:45:22.257" v="114" actId="1076"/>
        <pc:sldMkLst>
          <pc:docMk/>
          <pc:sldMk cId="924068428" sldId="619"/>
        </pc:sldMkLst>
        <pc:picChg chg="add mod">
          <ac:chgData name="홍윤기" userId="S::2360340022@office.kopo.ac.kr::1bdb1efb-bd84-43f7-bddf-f717fa8cf84f" providerId="AD" clId="Web-{5076B3DC-B83B-29E4-D462-0E86C1209854}" dt="2023-09-04T12:45:22.257" v="114" actId="1076"/>
          <ac:picMkLst>
            <pc:docMk/>
            <pc:sldMk cId="924068428" sldId="619"/>
            <ac:picMk id="3" creationId="{408076EF-9411-D052-8292-58112396577F}"/>
          </ac:picMkLst>
        </pc:picChg>
      </pc:sldChg>
      <pc:sldChg chg="del">
        <pc:chgData name="홍윤기" userId="S::2360340022@office.kopo.ac.kr::1bdb1efb-bd84-43f7-bddf-f717fa8cf84f" providerId="AD" clId="Web-{5076B3DC-B83B-29E4-D462-0E86C1209854}" dt="2023-09-04T11:31:41.466" v="29"/>
        <pc:sldMkLst>
          <pc:docMk/>
          <pc:sldMk cId="1447326628" sldId="620"/>
        </pc:sldMkLst>
      </pc:sldChg>
      <pc:sldChg chg="del">
        <pc:chgData name="홍윤기" userId="S::2360340022@office.kopo.ac.kr::1bdb1efb-bd84-43f7-bddf-f717fa8cf84f" providerId="AD" clId="Web-{5076B3DC-B83B-29E4-D462-0E86C1209854}" dt="2023-09-04T11:31:59.390" v="30"/>
        <pc:sldMkLst>
          <pc:docMk/>
          <pc:sldMk cId="3645924798" sldId="621"/>
        </pc:sldMkLst>
      </pc:sldChg>
      <pc:sldChg chg="addSp delSp modSp">
        <pc:chgData name="홍윤기" userId="S::2360340022@office.kopo.ac.kr::1bdb1efb-bd84-43f7-bddf-f717fa8cf84f" providerId="AD" clId="Web-{5076B3DC-B83B-29E4-D462-0E86C1209854}" dt="2023-09-04T12:07:08.855" v="98" actId="1076"/>
        <pc:sldMkLst>
          <pc:docMk/>
          <pc:sldMk cId="856316335" sldId="622"/>
        </pc:sldMkLst>
        <pc:picChg chg="add del mod">
          <ac:chgData name="홍윤기" userId="S::2360340022@office.kopo.ac.kr::1bdb1efb-bd84-43f7-bddf-f717fa8cf84f" providerId="AD" clId="Web-{5076B3DC-B83B-29E4-D462-0E86C1209854}" dt="2023-09-04T12:06:53.152" v="92"/>
          <ac:picMkLst>
            <pc:docMk/>
            <pc:sldMk cId="856316335" sldId="622"/>
            <ac:picMk id="2" creationId="{F9BBA30F-098D-C9A5-BDD5-E9C85881DDC3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2:07:08.855" v="98" actId="1076"/>
          <ac:picMkLst>
            <pc:docMk/>
            <pc:sldMk cId="856316335" sldId="622"/>
            <ac:picMk id="3" creationId="{B593BA11-6FF2-1E76-84C9-AFC7C3F76A72}"/>
          </ac:picMkLst>
        </pc:picChg>
      </pc:sldChg>
      <pc:sldChg chg="add del">
        <pc:chgData name="홍윤기" userId="S::2360340022@office.kopo.ac.kr::1bdb1efb-bd84-43f7-bddf-f717fa8cf84f" providerId="AD" clId="Web-{5076B3DC-B83B-29E4-D462-0E86C1209854}" dt="2023-09-04T11:27:50.329" v="13"/>
        <pc:sldMkLst>
          <pc:docMk/>
          <pc:sldMk cId="1399659285" sldId="623"/>
        </pc:sldMkLst>
      </pc:sldChg>
      <pc:sldChg chg="add">
        <pc:chgData name="홍윤기" userId="S::2360340022@office.kopo.ac.kr::1bdb1efb-bd84-43f7-bddf-f717fa8cf84f" providerId="AD" clId="Web-{5076B3DC-B83B-29E4-D462-0E86C1209854}" dt="2023-09-04T11:27:20.625" v="6"/>
        <pc:sldMkLst>
          <pc:docMk/>
          <pc:sldMk cId="1551484672" sldId="624"/>
        </pc:sldMkLst>
      </pc:sldChg>
      <pc:sldChg chg="add">
        <pc:chgData name="홍윤기" userId="S::2360340022@office.kopo.ac.kr::1bdb1efb-bd84-43f7-bddf-f717fa8cf84f" providerId="AD" clId="Web-{5076B3DC-B83B-29E4-D462-0E86C1209854}" dt="2023-09-04T11:27:20.922" v="7"/>
        <pc:sldMkLst>
          <pc:docMk/>
          <pc:sldMk cId="778835641" sldId="625"/>
        </pc:sldMkLst>
      </pc:sldChg>
      <pc:sldChg chg="add">
        <pc:chgData name="홍윤기" userId="S::2360340022@office.kopo.ac.kr::1bdb1efb-bd84-43f7-bddf-f717fa8cf84f" providerId="AD" clId="Web-{5076B3DC-B83B-29E4-D462-0E86C1209854}" dt="2023-09-04T11:27:21.172" v="8"/>
        <pc:sldMkLst>
          <pc:docMk/>
          <pc:sldMk cId="33569046" sldId="626"/>
        </pc:sldMkLst>
      </pc:sldChg>
      <pc:sldChg chg="add">
        <pc:chgData name="홍윤기" userId="S::2360340022@office.kopo.ac.kr::1bdb1efb-bd84-43f7-bddf-f717fa8cf84f" providerId="AD" clId="Web-{5076B3DC-B83B-29E4-D462-0E86C1209854}" dt="2023-09-04T11:27:21.297" v="9"/>
        <pc:sldMkLst>
          <pc:docMk/>
          <pc:sldMk cId="1679971961" sldId="627"/>
        </pc:sldMkLst>
      </pc:sldChg>
      <pc:sldChg chg="modSp add">
        <pc:chgData name="홍윤기" userId="S::2360340022@office.kopo.ac.kr::1bdb1efb-bd84-43f7-bddf-f717fa8cf84f" providerId="AD" clId="Web-{5076B3DC-B83B-29E4-D462-0E86C1209854}" dt="2023-09-04T11:31:38.153" v="28" actId="20577"/>
        <pc:sldMkLst>
          <pc:docMk/>
          <pc:sldMk cId="2597882223" sldId="628"/>
        </pc:sldMkLst>
        <pc:spChg chg="mod">
          <ac:chgData name="홍윤기" userId="S::2360340022@office.kopo.ac.kr::1bdb1efb-bd84-43f7-bddf-f717fa8cf84f" providerId="AD" clId="Web-{5076B3DC-B83B-29E4-D462-0E86C1209854}" dt="2023-09-04T11:31:38.153" v="28" actId="20577"/>
          <ac:spMkLst>
            <pc:docMk/>
            <pc:sldMk cId="2597882223" sldId="628"/>
            <ac:spMk id="14" creationId="{28F179E7-8C56-439F-8AC4-40FBDCAD1A37}"/>
          </ac:spMkLst>
        </pc:spChg>
      </pc:sldChg>
      <pc:sldChg chg="modSp add">
        <pc:chgData name="홍윤기" userId="S::2360340022@office.kopo.ac.kr::1bdb1efb-bd84-43f7-bddf-f717fa8cf84f" providerId="AD" clId="Web-{5076B3DC-B83B-29E4-D462-0E86C1209854}" dt="2023-09-04T11:31:33.043" v="24" actId="20577"/>
        <pc:sldMkLst>
          <pc:docMk/>
          <pc:sldMk cId="1273611150" sldId="629"/>
        </pc:sldMkLst>
        <pc:spChg chg="mod">
          <ac:chgData name="홍윤기" userId="S::2360340022@office.kopo.ac.kr::1bdb1efb-bd84-43f7-bddf-f717fa8cf84f" providerId="AD" clId="Web-{5076B3DC-B83B-29E4-D462-0E86C1209854}" dt="2023-09-04T11:31:33.043" v="24" actId="20577"/>
          <ac:spMkLst>
            <pc:docMk/>
            <pc:sldMk cId="1273611150" sldId="629"/>
            <ac:spMk id="14" creationId="{28F179E7-8C56-439F-8AC4-40FBDCAD1A37}"/>
          </ac:spMkLst>
        </pc:spChg>
      </pc:sldChg>
      <pc:sldChg chg="modSp add">
        <pc:chgData name="홍윤기" userId="S::2360340022@office.kopo.ac.kr::1bdb1efb-bd84-43f7-bddf-f717fa8cf84f" providerId="AD" clId="Web-{5076B3DC-B83B-29E4-D462-0E86C1209854}" dt="2023-09-04T11:32:20.687" v="32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5076B3DC-B83B-29E4-D462-0E86C1209854}" dt="2023-09-04T11:32:20.687" v="32" actId="20577"/>
          <ac:spMkLst>
            <pc:docMk/>
            <pc:sldMk cId="2308164278" sldId="630"/>
            <ac:spMk id="14" creationId="{28F179E7-8C56-439F-8AC4-40FBDCAD1A37}"/>
          </ac:spMkLst>
        </pc:spChg>
      </pc:sldChg>
      <pc:sldChg chg="addSp delSp modSp add replId">
        <pc:chgData name="홍윤기" userId="S::2360340022@office.kopo.ac.kr::1bdb1efb-bd84-43f7-bddf-f717fa8cf84f" providerId="AD" clId="Web-{5076B3DC-B83B-29E4-D462-0E86C1209854}" dt="2023-09-04T12:07:30.902" v="104" actId="1076"/>
        <pc:sldMkLst>
          <pc:docMk/>
          <pc:sldMk cId="855071675" sldId="631"/>
        </pc:sldMkLst>
        <pc:picChg chg="add mod">
          <ac:chgData name="홍윤기" userId="S::2360340022@office.kopo.ac.kr::1bdb1efb-bd84-43f7-bddf-f717fa8cf84f" providerId="AD" clId="Web-{5076B3DC-B83B-29E4-D462-0E86C1209854}" dt="2023-09-04T12:07:30.902" v="104" actId="1076"/>
          <ac:picMkLst>
            <pc:docMk/>
            <pc:sldMk cId="855071675" sldId="631"/>
            <ac:picMk id="2" creationId="{D1842E4E-A221-583F-33B1-5B89067F339C}"/>
          </ac:picMkLst>
        </pc:picChg>
        <pc:picChg chg="del">
          <ac:chgData name="홍윤기" userId="S::2360340022@office.kopo.ac.kr::1bdb1efb-bd84-43f7-bddf-f717fa8cf84f" providerId="AD" clId="Web-{5076B3DC-B83B-29E4-D462-0E86C1209854}" dt="2023-09-04T12:07:20.387" v="100"/>
          <ac:picMkLst>
            <pc:docMk/>
            <pc:sldMk cId="855071675" sldId="631"/>
            <ac:picMk id="3" creationId="{B593BA11-6FF2-1E76-84C9-AFC7C3F76A72}"/>
          </ac:picMkLst>
        </pc:picChg>
      </pc:sldChg>
      <pc:sldChg chg="addSp delSp modSp add del replId">
        <pc:chgData name="홍윤기" userId="S::2360340022@office.kopo.ac.kr::1bdb1efb-bd84-43f7-bddf-f717fa8cf84f" providerId="AD" clId="Web-{5076B3DC-B83B-29E4-D462-0E86C1209854}" dt="2023-09-04T11:48:14.143" v="91"/>
        <pc:sldMkLst>
          <pc:docMk/>
          <pc:sldMk cId="2034011305" sldId="631"/>
        </pc:sldMkLst>
        <pc:graphicFrameChg chg="add del mod">
          <ac:chgData name="홍윤기" userId="S::2360340022@office.kopo.ac.kr::1bdb1efb-bd84-43f7-bddf-f717fa8cf84f" providerId="AD" clId="Web-{5076B3DC-B83B-29E4-D462-0E86C1209854}" dt="2023-09-04T11:47:25.110" v="42"/>
          <ac:graphicFrameMkLst>
            <pc:docMk/>
            <pc:sldMk cId="2034011305" sldId="631"/>
            <ac:graphicFrameMk id="3" creationId="{FB949A7D-99AC-57B8-B855-F3A75F255019}"/>
          </ac:graphicFrameMkLst>
        </pc:graphicFrameChg>
        <pc:graphicFrameChg chg="add del mod modGraphic">
          <ac:chgData name="홍윤기" userId="S::2360340022@office.kopo.ac.kr::1bdb1efb-bd84-43f7-bddf-f717fa8cf84f" providerId="AD" clId="Web-{5076B3DC-B83B-29E4-D462-0E86C1209854}" dt="2023-09-04T11:48:12.815" v="90"/>
          <ac:graphicFrameMkLst>
            <pc:docMk/>
            <pc:sldMk cId="2034011305" sldId="631"/>
            <ac:graphicFrameMk id="4" creationId="{F25991B4-D9F8-FC2D-3744-A8660FABEBC9}"/>
          </ac:graphicFrameMkLst>
        </pc:graphicFrameChg>
        <pc:picChg chg="del">
          <ac:chgData name="홍윤기" userId="S::2360340022@office.kopo.ac.kr::1bdb1efb-bd84-43f7-bddf-f717fa8cf84f" providerId="AD" clId="Web-{5076B3DC-B83B-29E4-D462-0E86C1209854}" dt="2023-09-04T11:47:06.860" v="39"/>
          <ac:picMkLst>
            <pc:docMk/>
            <pc:sldMk cId="2034011305" sldId="631"/>
            <ac:picMk id="2" creationId="{F9BBA30F-098D-C9A5-BDD5-E9C85881DDC3}"/>
          </ac:picMkLst>
        </pc:picChg>
      </pc:sldChg>
      <pc:sldChg chg="addSp delSp modSp add replId">
        <pc:chgData name="홍윤기" userId="S::2360340022@office.kopo.ac.kr::1bdb1efb-bd84-43f7-bddf-f717fa8cf84f" providerId="AD" clId="Web-{5076B3DC-B83B-29E4-D462-0E86C1209854}" dt="2023-09-04T12:07:47.184" v="110" actId="1076"/>
        <pc:sldMkLst>
          <pc:docMk/>
          <pc:sldMk cId="1220032948" sldId="632"/>
        </pc:sldMkLst>
        <pc:picChg chg="del">
          <ac:chgData name="홍윤기" userId="S::2360340022@office.kopo.ac.kr::1bdb1efb-bd84-43f7-bddf-f717fa8cf84f" providerId="AD" clId="Web-{5076B3DC-B83B-29E4-D462-0E86C1209854}" dt="2023-09-04T12:07:34.043" v="106"/>
          <ac:picMkLst>
            <pc:docMk/>
            <pc:sldMk cId="1220032948" sldId="632"/>
            <ac:picMk id="2" creationId="{D1842E4E-A221-583F-33B1-5B89067F339C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2:07:47.184" v="110" actId="1076"/>
          <ac:picMkLst>
            <pc:docMk/>
            <pc:sldMk cId="1220032948" sldId="632"/>
            <ac:picMk id="3" creationId="{2640B6A5-1745-9509-D414-7CDA6FCF6AFA}"/>
          </ac:picMkLst>
        </pc:picChg>
      </pc:sldChg>
      <pc:sldMasterChg chg="add addSldLayout">
        <pc:chgData name="홍윤기" userId="S::2360340022@office.kopo.ac.kr::1bdb1efb-bd84-43f7-bddf-f717fa8cf84f" providerId="AD" clId="Web-{5076B3DC-B83B-29E4-D462-0E86C1209854}" dt="2023-09-04T11:27:20.547" v="5"/>
        <pc:sldMasterMkLst>
          <pc:docMk/>
          <pc:sldMasterMk cId="1826068902" sldId="2147483648"/>
        </pc:sldMasterMkLst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580802578" sldId="2147483649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519390818" sldId="2147483650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726725063" sldId="2147483651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927461923" sldId="2147483652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616967419" sldId="2147483653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798687878" sldId="2147483654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445466021" sldId="2147483655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2926241478" sldId="2147483656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220606576" sldId="2147483657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816928451" sldId="2147483658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2399792999" sldId="2147483659"/>
          </pc:sldLayoutMkLst>
        </pc:sldLayoutChg>
      </pc:sldMasterChg>
    </pc:docChg>
  </pc:docChgLst>
  <pc:docChgLst>
    <pc:chgData name="이정민" userId="S::2360340014@office.kopo.ac.kr::927e23b5-e172-4e80-87f7-f14334f99748" providerId="AD" clId="Web-{5519A8C5-6C9D-6385-E982-413C5AAB69E4}"/>
    <pc:docChg chg="sldOrd">
      <pc:chgData name="이정민" userId="S::2360340014@office.kopo.ac.kr::927e23b5-e172-4e80-87f7-f14334f99748" providerId="AD" clId="Web-{5519A8C5-6C9D-6385-E982-413C5AAB69E4}" dt="2023-09-04T10:18:26.613" v="0"/>
      <pc:docMkLst>
        <pc:docMk/>
      </pc:docMkLst>
      <pc:sldChg chg="ord">
        <pc:chgData name="이정민" userId="S::2360340014@office.kopo.ac.kr::927e23b5-e172-4e80-87f7-f14334f99748" providerId="AD" clId="Web-{5519A8C5-6C9D-6385-E982-413C5AAB69E4}" dt="2023-09-04T10:18:26.613" v="0"/>
        <pc:sldMkLst>
          <pc:docMk/>
          <pc:sldMk cId="0" sldId="424"/>
        </pc:sldMkLst>
      </pc:sldChg>
    </pc:docChg>
  </pc:docChgLst>
  <pc:docChgLst>
    <pc:chgData name="홍윤기" userId="S::2360340022@office.kopo.ac.kr::1bdb1efb-bd84-43f7-bddf-f717fa8cf84f" providerId="AD" clId="Web-{54924DD2-477F-08F8-6B53-902D5FB17B16}"/>
    <pc:docChg chg="modSld">
      <pc:chgData name="홍윤기" userId="S::2360340022@office.kopo.ac.kr::1bdb1efb-bd84-43f7-bddf-f717fa8cf84f" providerId="AD" clId="Web-{54924DD2-477F-08F8-6B53-902D5FB17B16}" dt="2023-10-11T12:37:34.160" v="37"/>
      <pc:docMkLst>
        <pc:docMk/>
      </pc:docMkLst>
      <pc:sldChg chg="modSp">
        <pc:chgData name="홍윤기" userId="S::2360340022@office.kopo.ac.kr::1bdb1efb-bd84-43f7-bddf-f717fa8cf84f" providerId="AD" clId="Web-{54924DD2-477F-08F8-6B53-902D5FB17B16}" dt="2023-10-11T06:18:27.835" v="35" actId="1076"/>
        <pc:sldMkLst>
          <pc:docMk/>
          <pc:sldMk cId="1273611150" sldId="629"/>
        </pc:sldMkLst>
        <pc:picChg chg="mod">
          <ac:chgData name="홍윤기" userId="S::2360340022@office.kopo.ac.kr::1bdb1efb-bd84-43f7-bddf-f717fa8cf84f" providerId="AD" clId="Web-{54924DD2-477F-08F8-6B53-902D5FB17B16}" dt="2023-10-11T06:18:27.835" v="35" actId="1076"/>
          <ac:picMkLst>
            <pc:docMk/>
            <pc:sldMk cId="1273611150" sldId="629"/>
            <ac:picMk id="5" creationId="{823064CE-9316-2028-BE2C-18414460FBD0}"/>
          </ac:picMkLst>
        </pc:picChg>
      </pc:sldChg>
      <pc:sldChg chg="addSp delSp modSp">
        <pc:chgData name="홍윤기" userId="S::2360340022@office.kopo.ac.kr::1bdb1efb-bd84-43f7-bddf-f717fa8cf84f" providerId="AD" clId="Web-{54924DD2-477F-08F8-6B53-902D5FB17B16}" dt="2023-10-11T02:07:30.544" v="31" actId="1076"/>
        <pc:sldMkLst>
          <pc:docMk/>
          <pc:sldMk cId="43611262" sldId="633"/>
        </pc:sldMkLst>
        <pc:spChg chg="del mod">
          <ac:chgData name="홍윤기" userId="S::2360340022@office.kopo.ac.kr::1bdb1efb-bd84-43f7-bddf-f717fa8cf84f" providerId="AD" clId="Web-{54924DD2-477F-08F8-6B53-902D5FB17B16}" dt="2023-10-11T02:05:17.506" v="9"/>
          <ac:spMkLst>
            <pc:docMk/>
            <pc:sldMk cId="43611262" sldId="633"/>
            <ac:spMk id="3" creationId="{F0C3C43F-08F5-4C3A-900D-3FEB000F525C}"/>
          </ac:spMkLst>
        </pc:spChg>
        <pc:spChg chg="mod">
          <ac:chgData name="홍윤기" userId="S::2360340022@office.kopo.ac.kr::1bdb1efb-bd84-43f7-bddf-f717fa8cf84f" providerId="AD" clId="Web-{54924DD2-477F-08F8-6B53-902D5FB17B16}" dt="2023-10-11T02:06:07.337" v="23" actId="1076"/>
          <ac:spMkLst>
            <pc:docMk/>
            <pc:sldMk cId="43611262" sldId="633"/>
            <ac:spMk id="5" creationId="{4677B546-D1A1-FCDE-D5BC-C0CA2555453A}"/>
          </ac:spMkLst>
        </pc:spChg>
        <pc:spChg chg="mod">
          <ac:chgData name="홍윤기" userId="S::2360340022@office.kopo.ac.kr::1bdb1efb-bd84-43f7-bddf-f717fa8cf84f" providerId="AD" clId="Web-{54924DD2-477F-08F8-6B53-902D5FB17B16}" dt="2023-10-11T02:07:30.544" v="31" actId="1076"/>
          <ac:spMkLst>
            <pc:docMk/>
            <pc:sldMk cId="43611262" sldId="633"/>
            <ac:spMk id="6" creationId="{CDABDC1F-0C0C-7335-4B2A-4C69E698A55E}"/>
          </ac:spMkLst>
        </pc:spChg>
        <pc:picChg chg="add mod">
          <ac:chgData name="홍윤기" userId="S::2360340022@office.kopo.ac.kr::1bdb1efb-bd84-43f7-bddf-f717fa8cf84f" providerId="AD" clId="Web-{54924DD2-477F-08F8-6B53-902D5FB17B16}" dt="2023-10-11T02:06:56.855" v="24" actId="1076"/>
          <ac:picMkLst>
            <pc:docMk/>
            <pc:sldMk cId="43611262" sldId="633"/>
            <ac:picMk id="2" creationId="{5B6CC8CC-94BD-2A28-E4CD-B7CE85497BC6}"/>
          </ac:picMkLst>
        </pc:picChg>
        <pc:cxnChg chg="del mod">
          <ac:chgData name="홍윤기" userId="S::2360340022@office.kopo.ac.kr::1bdb1efb-bd84-43f7-bddf-f717fa8cf84f" providerId="AD" clId="Web-{54924DD2-477F-08F8-6B53-902D5FB17B16}" dt="2023-10-11T02:07:00.402" v="25"/>
          <ac:cxnSpMkLst>
            <pc:docMk/>
            <pc:sldMk cId="43611262" sldId="633"/>
            <ac:cxnSpMk id="4" creationId="{0B920968-CFDF-4BD0-AC6C-17274661958D}"/>
          </ac:cxnSpMkLst>
        </pc:cxnChg>
      </pc:sldChg>
      <pc:sldChg chg="modSp">
        <pc:chgData name="홍윤기" userId="S::2360340022@office.kopo.ac.kr::1bdb1efb-bd84-43f7-bddf-f717fa8cf84f" providerId="AD" clId="Web-{54924DD2-477F-08F8-6B53-902D5FB17B16}" dt="2023-10-11T12:37:34.160" v="37"/>
        <pc:sldMkLst>
          <pc:docMk/>
          <pc:sldMk cId="3984239321" sldId="637"/>
        </pc:sldMkLst>
        <pc:picChg chg="mod modCrop">
          <ac:chgData name="홍윤기" userId="S::2360340022@office.kopo.ac.kr::1bdb1efb-bd84-43f7-bddf-f717fa8cf84f" providerId="AD" clId="Web-{54924DD2-477F-08F8-6B53-902D5FB17B16}" dt="2023-10-11T12:37:34.160" v="37"/>
          <ac:picMkLst>
            <pc:docMk/>
            <pc:sldMk cId="3984239321" sldId="637"/>
            <ac:picMk id="3" creationId="{C6F212C8-3E57-B88A-A2A5-3A79B60CEB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4BC1D-B66D-45A5-83E2-1A30CD5A6720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C0EE-7E8E-44C2-9325-3F325BF7B7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38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AE7BF-4F2B-4BDF-9D9E-5E9FD43C0E61}" type="datetimeFigureOut">
              <a:rPr lang="ko-KR" altLang="en-US" smtClean="0"/>
              <a:pPr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29668-5CB3-46D3-9214-75A5D98794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72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ead_발표용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9906000" cy="548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85189" y="44624"/>
            <a:ext cx="4092536" cy="387785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7"/>
          <p:cNvSpPr txBox="1">
            <a:spLocks/>
          </p:cNvSpPr>
          <p:nvPr userDrawn="1"/>
        </p:nvSpPr>
        <p:spPr>
          <a:xfrm>
            <a:off x="8697416" y="6453336"/>
            <a:ext cx="1208584" cy="36488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/>
          <a:p>
            <a:pPr algn="ctr">
              <a:defRPr/>
            </a:pPr>
            <a:r>
              <a:rPr lang="en-US" altLang="ko-KR" sz="1200">
                <a:solidFill>
                  <a:prstClr val="black">
                    <a:tint val="75000"/>
                  </a:prstClr>
                </a:solidFill>
              </a:rPr>
              <a:t>- </a:t>
            </a:r>
            <a:fld id="{7B4AA7EB-FB04-4F5F-AD19-957AF7CF9E6C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 algn="ctr">
                <a:defRPr/>
              </a:pPr>
              <a:t>‹#›</a:t>
            </a:fld>
            <a:r>
              <a:rPr lang="ko-KR" altLang="en-US" sz="120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 sz="120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FDFFC-A5DA-47B9-AB0D-3F1C7C1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802AC-7D9F-4300-AAB6-D4BD2465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8BD5B-C9E0-4869-A784-98201E5C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669250-03C5-4820-8A8B-1B63061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EDB5F-B3D0-4D09-BECE-464BEB86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A6F361-4BA2-4C0E-B2CC-06410574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99FF5-2544-4530-93FE-3B67BE47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6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6504F-AE4A-4D00-9805-7CE38EED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D91-C3A3-40F4-8A0A-BC744EA0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919F7-91E3-4486-8D87-47CC6BCB7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5BA8A-42F2-4185-8ECC-D41FB20B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D8272-812B-4173-A51E-892DCD48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F4D0D-D9E7-4704-AE8A-7C1EE1CB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4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5984F-9297-4204-976D-5358C6BF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C6489C-2DAD-402A-A608-B10EB43B1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CFEB5-08E8-4871-B2C6-651A24041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434EE-EDC1-4F7E-8BB4-D8AD3C9A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1B93E-962D-415F-983E-86886114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CCCAA-46E5-4148-B144-60CD8A8D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06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1AF1-BAFD-4C19-8AC2-F2A1F0D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01C66-116F-4C02-B255-F0B990D3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85251-4061-483C-BD95-1FC57982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0A743-0669-4FFD-9A7A-E2A1C52C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C72D5-B4DA-43F1-B828-DB11A8E5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28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8EED1-CD38-4424-9012-D5FDB74D5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3A7FA-1503-4354-8843-1DB6C3456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A6C64-EB75-464F-B421-DC24DEC1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93AA5-C4AA-4896-86FD-74E8833F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8B62-1082-406D-9683-5D5F5743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9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표지최종_가로_0306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704" y="-1874"/>
            <a:ext cx="9903296" cy="68598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405177" y="6454034"/>
            <a:ext cx="3095647" cy="364881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7B4AA7EB-FB04-4F5F-AD19-957AF7CF9E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4" descr="크레디프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8073347" y="6517160"/>
            <a:ext cx="1560173" cy="25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head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906000" cy="637305"/>
          </a:xfrm>
          <a:prstGeom prst="rect">
            <a:avLst/>
          </a:prstGeom>
        </p:spPr>
      </p:pic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64457" y="167614"/>
            <a:ext cx="6328920" cy="4647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 contourW="31750">
              <a:bevelT w="0" h="50800" prst="artDeco"/>
              <a:contourClr>
                <a:srgbClr val="203C3C"/>
              </a:contourClr>
            </a:sp3d>
          </a:bodyPr>
          <a:lstStyle/>
          <a:p>
            <a:pPr latinLnBrk="0">
              <a:lnSpc>
                <a:spcPct val="110000"/>
              </a:lnSpc>
              <a:defRPr/>
            </a:pPr>
            <a:r>
              <a:rPr lang="en-US" altLang="ko-KR" sz="2200" b="1" kern="0">
                <a:solidFill>
                  <a:srgbClr val="FFFFFF"/>
                </a:solidFill>
              </a:rPr>
              <a:t>Ⅰ. </a:t>
            </a:r>
            <a:r>
              <a:rPr lang="ko-KR" altLang="en-US" sz="2200" b="1" kern="0">
                <a:solidFill>
                  <a:srgbClr val="FFFFFF"/>
                </a:solidFill>
              </a:rPr>
              <a:t>타이틀 제목이 들어갑니다</a:t>
            </a:r>
            <a:r>
              <a:rPr lang="en-US" altLang="ko-KR" sz="2200" b="1" kern="0">
                <a:solidFill>
                  <a:srgbClr val="FFFFFF"/>
                </a:solidFill>
              </a:rPr>
              <a:t>.</a:t>
            </a:r>
            <a:endParaRPr lang="ko-KR" altLang="en-US" sz="2200" b="1" kern="0">
              <a:solidFill>
                <a:srgbClr val="FFFFFF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496042" y="1051014"/>
            <a:ext cx="8944994" cy="526193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 descr="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039015" y="15254"/>
            <a:ext cx="1835159" cy="388047"/>
          </a:xfrm>
          <a:prstGeom prst="rect">
            <a:avLst/>
          </a:prstGeom>
        </p:spPr>
      </p:pic>
      <p:pic>
        <p:nvPicPr>
          <p:cNvPr id="11" name="그림 10" descr="챕터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441"/>
            <a:ext cx="9906000" cy="6849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감사합니다.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906000" cy="68698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3146443" y="2225307"/>
            <a:ext cx="3606757" cy="83099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5400" spc="-150">
                <a:ln w="15875">
                  <a:noFill/>
                </a:ln>
                <a:solidFill>
                  <a:srgbClr val="003366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감사합니다</a:t>
            </a:r>
            <a:r>
              <a:rPr kumimoji="1" lang="en-US" altLang="ko-KR" sz="5400" spc="-150">
                <a:ln w="15875">
                  <a:noFill/>
                </a:ln>
                <a:solidFill>
                  <a:srgbClr val="003366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8" name="Picture 3" descr="D:\2009\0910_고려대구로병원\png\사람들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40000"/>
          </a:blip>
          <a:srcRect l="59207" r="25511" b="45877"/>
          <a:stretch>
            <a:fillRect/>
          </a:stretch>
        </p:blipFill>
        <p:spPr bwMode="auto">
          <a:xfrm>
            <a:off x="3224808" y="4863231"/>
            <a:ext cx="653236" cy="63095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4" descr="D:\2009\0910_고려대구로병원\png\사람들-1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  <a:lum bright="40000"/>
          </a:blip>
          <a:srcRect l="38208" r="39150"/>
          <a:stretch>
            <a:fillRect/>
          </a:stretch>
        </p:blipFill>
        <p:spPr bwMode="auto">
          <a:xfrm>
            <a:off x="2360712" y="5367287"/>
            <a:ext cx="500066" cy="79801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3" descr="D:\2009\0910_고려대구로병원\png\사람들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40000"/>
          </a:blip>
          <a:srcRect r="88244" b="43950"/>
          <a:stretch>
            <a:fillRect/>
          </a:stretch>
        </p:blipFill>
        <p:spPr bwMode="auto">
          <a:xfrm>
            <a:off x="992560" y="4359175"/>
            <a:ext cx="420604" cy="54693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0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2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2BF1B-713A-4BF2-B3FA-8EECD18D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60D5A-8C35-46D0-A293-1F89284EB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1CA45-454F-4CCB-8264-C6D4ED62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2BC14-8F04-45FB-A774-FA4C0B35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89AEC-6193-4F23-BF5B-408CAFF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BA94E-B58A-463A-8E7C-8D6CB781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E4BED-74F7-4305-9733-812C430B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3D264-365B-4267-A11E-466201D7C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8A133-7601-48E4-976C-8AAD547E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AA4B87-DDC3-41FA-A885-A5149FA16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530B14-22DA-4F1F-9933-81F9CD28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F35878-869A-4AD4-BC5E-89B42C9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98262-3221-4971-AFA2-E0E7B692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E73E5-6B84-4E7B-B093-DFA28103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8561950" y="6381328"/>
            <a:ext cx="1359602" cy="432048"/>
          </a:xfrm>
          <a:prstGeom prst="rect">
            <a:avLst/>
          </a:prstGeom>
        </p:spPr>
        <p:txBody>
          <a:bodyPr anchor="b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7B4AA7EB-FB04-4F5F-AD19-957AF7CF9E6C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pic>
        <p:nvPicPr>
          <p:cNvPr id="14" name="그림 13" descr="head_발표용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-27384"/>
            <a:ext cx="9906000" cy="548680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 userDrawn="1"/>
        </p:nvSpPr>
        <p:spPr>
          <a:xfrm>
            <a:off x="5785189" y="44624"/>
            <a:ext cx="4092536" cy="387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6" name="제목 1"/>
          <p:cNvSpPr txBox="1">
            <a:spLocks/>
          </p:cNvSpPr>
          <p:nvPr userDrawn="1"/>
        </p:nvSpPr>
        <p:spPr>
          <a:xfrm>
            <a:off x="356408" y="527056"/>
            <a:ext cx="2940408" cy="387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344488" y="914841"/>
            <a:ext cx="91450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1816-71B9-400A-8CC7-44BFF5D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C06F4-3594-491C-AF7A-915D9FF52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03FF5-8184-4D22-9BB4-3FC1A8C6A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9B38-F560-4835-ADA5-BB3DA7E9341F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EE54C-1A50-455E-9961-1A994E6AA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AD29E-CD1E-43E7-A88D-12E22E98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77B546-D1A1-FCDE-D5BC-C0CA2555453A}"/>
              </a:ext>
            </a:extLst>
          </p:cNvPr>
          <p:cNvSpPr txBox="1"/>
          <p:nvPr/>
        </p:nvSpPr>
        <p:spPr>
          <a:xfrm>
            <a:off x="415253" y="3717493"/>
            <a:ext cx="5030021" cy="6751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950">
                <a:latin typeface="HY헤드라인M"/>
                <a:ea typeface="맑은 고딕"/>
              </a:rPr>
              <a:t>AI </a:t>
            </a:r>
            <a:r>
              <a:rPr lang="ko-KR" altLang="en-US" sz="1950">
                <a:latin typeface="HY헤드라인M"/>
                <a:ea typeface="맑은 고딕"/>
              </a:rPr>
              <a:t>기반</a:t>
            </a:r>
            <a:r>
              <a:rPr lang="en-US" altLang="ko-KR" sz="1950">
                <a:latin typeface="HY헤드라인M"/>
                <a:ea typeface="맑은 고딕"/>
              </a:rPr>
              <a:t> </a:t>
            </a:r>
            <a:r>
              <a:rPr lang="en-US" altLang="ko-KR" sz="1950" err="1">
                <a:latin typeface="HY헤드라인M"/>
                <a:ea typeface="맑은 고딕"/>
              </a:rPr>
              <a:t>주식추천</a:t>
            </a:r>
            <a:r>
              <a:rPr lang="en-US" altLang="ko-KR" sz="1950">
                <a:latin typeface="HY헤드라인M"/>
                <a:ea typeface="맑은 고딕"/>
              </a:rPr>
              <a:t> </a:t>
            </a:r>
            <a:r>
              <a:rPr lang="ko-KR" altLang="en-US" sz="1950">
                <a:latin typeface="HY헤드라인M"/>
                <a:ea typeface="맑은 고딕"/>
              </a:rPr>
              <a:t>및</a:t>
            </a:r>
            <a:r>
              <a:rPr lang="en-US" altLang="ko-KR" sz="1950">
                <a:latin typeface="HY헤드라인M"/>
                <a:ea typeface="맑은 고딕"/>
              </a:rPr>
              <a:t> </a:t>
            </a:r>
            <a:r>
              <a:rPr lang="en-US" altLang="ko-KR" sz="1950" err="1">
                <a:latin typeface="HY헤드라인M"/>
                <a:ea typeface="맑은 고딕"/>
              </a:rPr>
              <a:t>포트폴리오</a:t>
            </a:r>
            <a:r>
              <a:rPr lang="en-US" altLang="ko-KR" sz="1950">
                <a:latin typeface="HY헤드라인M"/>
                <a:ea typeface="맑은 고딕"/>
              </a:rPr>
              <a:t> </a:t>
            </a:r>
            <a:r>
              <a:rPr lang="en-US" altLang="ko-KR" sz="1950" err="1">
                <a:latin typeface="HY헤드라인M"/>
                <a:ea typeface="맑은 고딕"/>
              </a:rPr>
              <a:t>리밸런싱</a:t>
            </a:r>
            <a:r>
              <a:rPr lang="en-US" altLang="ko-KR" sz="1950">
                <a:latin typeface="HY헤드라인M"/>
                <a:ea typeface="맑은 고딕"/>
              </a:rPr>
              <a:t> </a:t>
            </a:r>
            <a:r>
              <a:rPr lang="en-US" altLang="ko-KR" sz="1950" err="1">
                <a:latin typeface="HY헤드라인M"/>
                <a:ea typeface="맑은 고딕"/>
              </a:rPr>
              <a:t>서비</a:t>
            </a:r>
            <a:r>
              <a:rPr lang="ko-KR" altLang="en-US" sz="1950">
                <a:latin typeface="HY헤드라인M"/>
                <a:ea typeface="HY헤드라인M"/>
              </a:rPr>
              <a:t>​</a:t>
            </a:r>
            <a:r>
              <a:rPr lang="ko-KR" altLang="en-US" sz="1950" err="1">
                <a:latin typeface="HY헤드라인M"/>
                <a:ea typeface="HY헤드라인M"/>
              </a:rPr>
              <a:t>스</a:t>
            </a:r>
            <a:endParaRPr lang="ko-KR" altLang="en-US" sz="195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BDC1F-0C0C-7335-4B2A-4C69E698A55E}"/>
              </a:ext>
            </a:extLst>
          </p:cNvPr>
          <p:cNvSpPr txBox="1"/>
          <p:nvPr/>
        </p:nvSpPr>
        <p:spPr>
          <a:xfrm>
            <a:off x="4600669" y="5975419"/>
            <a:ext cx="703209" cy="2981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50" dirty="0">
                <a:ea typeface="맑은 고딕"/>
              </a:rPr>
              <a:t>홍윤기</a:t>
            </a:r>
            <a:endParaRPr lang="ko-KR" dirty="0"/>
          </a:p>
        </p:txBody>
      </p:sp>
      <p:pic>
        <p:nvPicPr>
          <p:cNvPr id="2" name="그림 1" descr="텍스트, 그래픽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5B6CC8CC-94BD-2A28-E4CD-B7CE85497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71" y="686866"/>
            <a:ext cx="274402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89477" cy="909940"/>
            <a:chOff x="-31489" y="18355"/>
            <a:chExt cx="4171664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065413" cy="1119926"/>
              <a:chOff x="565885" y="1076559"/>
              <a:chExt cx="4065413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065413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latin typeface="HY헤드라인M"/>
                    <a:ea typeface="HY헤드라인M"/>
                    <a:cs typeface="+mn-lt"/>
                  </a:rPr>
                  <a:t>2-2</a:t>
                </a:r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. </a:t>
                </a:r>
                <a:r>
                  <a:rPr lang="ko-KR" altLang="en-US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기능</a:t>
                </a:r>
                <a:endParaRPr lang="ko-KR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4109458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주요 핵심 기능 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(</a:t>
            </a:r>
            <a:r>
              <a:rPr lang="en-US" altLang="ko-KR" sz="1950" b="1" err="1">
                <a:solidFill>
                  <a:srgbClr val="227F80"/>
                </a:solidFill>
                <a:ea typeface="맑은 고딕"/>
              </a:rPr>
              <a:t>관리자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 </a:t>
            </a:r>
            <a:r>
              <a:rPr lang="en-US" altLang="ko-KR" sz="1950" b="1" err="1">
                <a:solidFill>
                  <a:srgbClr val="227F80"/>
                </a:solidFill>
                <a:ea typeface="맑은 고딕"/>
              </a:rPr>
              <a:t>페이지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)</a:t>
            </a:r>
            <a:endParaRPr lang="ko-KR" altLang="en-US" sz="1950" b="1">
              <a:solidFill>
                <a:srgbClr val="227F80"/>
              </a:solidFill>
              <a:ea typeface="맑은 고딕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988803"/>
              </p:ext>
            </p:extLst>
          </p:nvPr>
        </p:nvGraphicFramePr>
        <p:xfrm>
          <a:off x="368426" y="2464213"/>
          <a:ext cx="9155820" cy="194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3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0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모델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AI 주식 예측 알고리즘의 성능을 확인하고 </a:t>
                      </a:r>
                      <a:r>
                        <a:rPr lang="ko-KR" sz="1400" b="1" i="0" u="none" strike="noStrike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추가 수집된 데이터를 바탕으로 예측 모델의 업데이트를 요청합니다.</a:t>
                      </a:r>
                      <a:endParaRPr lang="ko-KR" sz="1400" b="0" i="0" u="none" strike="noStrike" noProof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20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회원 관리</a:t>
                      </a:r>
                      <a:endParaRPr lang="ko-KR"/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noProof="0">
                          <a:solidFill>
                            <a:schemeClr val="tx1"/>
                          </a:solidFill>
                          <a:latin typeface="맑은 고딕"/>
                        </a:rPr>
                        <a:t>회원을 관리합니다</a:t>
                      </a:r>
                      <a:r>
                        <a:rPr lang="en-US" altLang="ko-KR" sz="1400" b="1" i="0" u="none" strike="noStrike" noProof="0">
                          <a:solidFill>
                            <a:schemeClr val="tx1"/>
                          </a:solidFill>
                          <a:latin typeface="맑은 고딕"/>
                        </a:rPr>
                        <a:t>.</a:t>
                      </a:r>
                      <a:endParaRPr lang="ko-KR" altLang="en-US" sz="1400" b="0" i="0" u="none" strike="noStrike" noProof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i="0" u="none" strike="noStrike" noProof="0">
                          <a:solidFill>
                            <a:srgbClr val="227F80"/>
                          </a:solidFill>
                        </a:rPr>
                        <a:t>사용 로그 및 </a:t>
                      </a:r>
                      <a:endParaRPr lang="ko-KR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i="0" u="none" strike="noStrike" noProof="0">
                          <a:solidFill>
                            <a:srgbClr val="227F80"/>
                          </a:solidFill>
                        </a:rPr>
                        <a:t>오류 신고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서비스 운영 과정에서 발생한 오류를 수집, 이를 확인합니다.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1" i="0" u="none" strike="noStrike" baseline="0" noProof="0">
                          <a:solidFill>
                            <a:schemeClr val="tx1"/>
                          </a:solidFill>
                        </a:rPr>
                        <a:t>서비스를 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</a:rPr>
                        <a:t>제하는</a:t>
                      </a:r>
                      <a:r>
                        <a:rPr lang="ko-KR" sz="1400" b="1" i="0" u="none" strike="noStrike" baseline="0" noProof="0">
                          <a:solidFill>
                            <a:schemeClr val="tx1"/>
                          </a:solidFill>
                        </a:rPr>
                        <a:t> 과정에서 발생한 로그를 수집, 이를 확인합니다.</a:t>
                      </a:r>
                      <a:endParaRPr lang="ko-KR" sz="1400" b="0" i="0" u="none" strike="noStrike" baseline="0" noProof="0">
                        <a:solidFill>
                          <a:srgbClr val="00000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8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2087571" cy="695297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b="1">
                <a:solidFill>
                  <a:srgbClr val="227F80"/>
                </a:solidFill>
                <a:ea typeface="+mn-lt"/>
                <a:cs typeface="+mn-lt"/>
              </a:rPr>
              <a:t>AI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 </a:t>
            </a:r>
            <a:r>
              <a:rPr lang="ko-KR" altLang="en-US" b="1" err="1">
                <a:solidFill>
                  <a:srgbClr val="227F80"/>
                </a:solidFill>
                <a:ea typeface="+mn-lt"/>
                <a:cs typeface="+mn-lt"/>
              </a:rPr>
              <a:t>추천주</a:t>
            </a:r>
            <a:endParaRPr lang="ko-KR" altLang="en-US" err="1">
              <a:solidFill>
                <a:srgbClr val="227F80"/>
              </a:solidFill>
              <a:ea typeface="+mn-lt"/>
              <a:cs typeface="+mn-lt"/>
            </a:endParaRPr>
          </a:p>
          <a:p>
            <a:endParaRPr lang="ko-KR" altLang="en-US" sz="1950" b="1">
              <a:solidFill>
                <a:srgbClr val="227F80"/>
              </a:solidFill>
              <a:ea typeface="맑은 고딕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658739"/>
              </p:ext>
            </p:extLst>
          </p:nvPr>
        </p:nvGraphicFramePr>
        <p:xfrm>
          <a:off x="379089" y="2393815"/>
          <a:ext cx="9155818" cy="2497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전체 </a:t>
                      </a:r>
                      <a:r>
                        <a:rPr lang="ko-KR" altLang="en-US" sz="1800" b="1" i="0" u="none" strike="noStrike" baseline="0" noProof="0" err="1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추전주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코스피 / 코스닥 전체 대상으로, AI 예측 모델과 기술적 예측 모델, 기본 필터링 조건으로 상위 5개 종목을 추천합니다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사용자 지정 - </a:t>
                      </a:r>
                      <a:r>
                        <a:rPr lang="ko-KR" altLang="en-US" sz="1800" b="1" err="1">
                          <a:solidFill>
                            <a:srgbClr val="227F80"/>
                          </a:solidFill>
                        </a:rPr>
                        <a:t>섹터별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종목의 소속 섹터를 바탕으로 해당 섹터내에서 상위 5개 종목을 추천합니다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사용자 지정 - 필터조건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거래량/전일 등락/EPS 등 특정 지표에 대한 필터 조건하의 상위 5개 종목을 추천합니다</a:t>
                      </a:r>
                      <a:endParaRPr lang="ko-KR" sz="1400" b="1" i="0" u="none" strike="noStrike" baseline="0" noProof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사용자 지정 - 예측 모델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AI 모델, 기술 모델 2가지 종합 모델 중 추천에 사용할 모델의 비중을 사용자가 지정하여 해당 조건 하의 상위 5개 종목을 추천합니다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34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652103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개인화 포트폴리오 </a:t>
            </a:r>
            <a:r>
              <a:rPr lang="ko-KR" b="1" err="1">
                <a:solidFill>
                  <a:srgbClr val="227F80"/>
                </a:solidFill>
                <a:ea typeface="+mn-lt"/>
                <a:cs typeface="+mn-lt"/>
              </a:rPr>
              <a:t>리밸런싱</a:t>
            </a:r>
            <a:endParaRPr lang="ko-KR" err="1">
              <a:solidFill>
                <a:srgbClr val="227F80"/>
              </a:solidFill>
              <a:ea typeface="+mn-lt"/>
              <a:cs typeface="+mn-lt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26973"/>
              </p:ext>
            </p:extLst>
          </p:nvPr>
        </p:nvGraphicFramePr>
        <p:xfrm>
          <a:off x="369031" y="2534611"/>
          <a:ext cx="9155818" cy="1948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자산현황</a:t>
                      </a:r>
                      <a:endParaRPr lang="ko-KR" altLang="en-US" sz="1800" b="1" i="0" u="none" strike="noStrike" baseline="0" noProof="0" err="1">
                        <a:solidFill>
                          <a:srgbClr val="227F8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사용자의 자산 현황을 시각화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수익률 현황</a:t>
                      </a:r>
                      <a:endParaRPr lang="ko-KR" altLang="en-US" sz="1800" b="1" err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사용자의 기간별 수익률 차트와 오늘의 수익률 점수를 볼 수 있습니다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포트폴리오 점수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샤프지수와 베타계수를 이용하여 사용자의 포트폴리오 점수를 산정하여 시각화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err="1">
                          <a:solidFill>
                            <a:srgbClr val="227F80"/>
                          </a:solidFill>
                        </a:rPr>
                        <a:t>리밸런싱</a:t>
                      </a: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 솔루션 제시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포트폴리오 개선을 위한 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</a:rPr>
                        <a:t>리밸런싱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 안을 추천합니다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900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375104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b="1">
                <a:solidFill>
                  <a:srgbClr val="227F80"/>
                </a:solidFill>
                <a:ea typeface="+mn-lt"/>
                <a:cs typeface="+mn-lt"/>
              </a:rPr>
              <a:t>뉴스기사 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감정평가</a:t>
            </a:r>
            <a:endParaRPr lang="ko-KR" altLang="en-US">
              <a:solidFill>
                <a:srgbClr val="227F80"/>
              </a:solidFill>
              <a:ea typeface="+mn-lt"/>
              <a:cs typeface="+mn-lt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7165"/>
              </p:ext>
            </p:extLst>
          </p:nvPr>
        </p:nvGraphicFramePr>
        <p:xfrm>
          <a:off x="369031" y="2876544"/>
          <a:ext cx="9155818" cy="1373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네이버 뉴스기사 </a:t>
                      </a:r>
                      <a:r>
                        <a:rPr lang="ko-KR" altLang="en-US" sz="1800" b="1" i="0" u="none" strike="noStrike" baseline="0" noProof="0" err="1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크롤링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각 종목의 당일 네이버 뉴스기사 제목을 </a:t>
                      </a: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뉴스제목 감정평가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뉴스 제목을 </a:t>
                      </a: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nlp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모델을 이용하여 호재/중립/악재 구분 감정평가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557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375104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종목검색</a:t>
            </a:r>
            <a:r>
              <a:rPr lang="en-US" altLang="ko-KR" b="1">
                <a:solidFill>
                  <a:srgbClr val="227F80"/>
                </a:solidFill>
                <a:ea typeface="+mn-lt"/>
                <a:cs typeface="+mn-lt"/>
              </a:rPr>
              <a:t>,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 거래주문</a:t>
            </a:r>
            <a:endParaRPr lang="ko-KR" b="1">
              <a:solidFill>
                <a:srgbClr val="227F80"/>
              </a:solidFill>
              <a:ea typeface="+mn-lt"/>
              <a:cs typeface="+mn-lt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01238"/>
              </p:ext>
            </p:extLst>
          </p:nvPr>
        </p:nvGraphicFramePr>
        <p:xfrm>
          <a:off x="369031" y="2534611"/>
          <a:ext cx="9155818" cy="17964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검색 추천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검색중인 검색어를 바탕으로 해당 문자열을 포함한 종목을 추천합니다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종목 가격 차트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해당 종목의 10년치 종목 가격을 캔들 차트로 시각화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투자의견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두가지 예측 모델을 바탕으로 투자의견을 제공합니다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거래주문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버튼을 통해 매수/매도 전환 및 실시간 호가 주문이 가능합니다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047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375104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b="1">
                <a:solidFill>
                  <a:srgbClr val="227F80"/>
                </a:solidFill>
                <a:ea typeface="+mn-lt"/>
                <a:cs typeface="+mn-lt"/>
              </a:rPr>
              <a:t>경제 정보</a:t>
            </a:r>
            <a:r>
              <a:rPr lang="ko-KR" altLang="en-US" b="1">
                <a:solidFill>
                  <a:srgbClr val="227F80"/>
                </a:solidFill>
                <a:ea typeface="+mn-lt"/>
                <a:cs typeface="+mn-lt"/>
              </a:rPr>
              <a:t> 제공</a:t>
            </a:r>
            <a:endParaRPr lang="ko-KR" altLang="en-US">
              <a:solidFill>
                <a:srgbClr val="227F80"/>
              </a:solidFill>
              <a:ea typeface="+mn-lt"/>
              <a:cs typeface="+mn-lt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45490"/>
              </p:ext>
            </p:extLst>
          </p:nvPr>
        </p:nvGraphicFramePr>
        <p:xfrm>
          <a:off x="369031" y="1951314"/>
          <a:ext cx="9155818" cy="3124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세계 증시/ 환율 지도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세계지도에 각국의 증시, 환율을 시각화 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국내/미국 미리보기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국내 기준금리, 코스피 지수, 달러 환율과 미국 연준금리, 나스닥, 다우존스 차트를 제공합니다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실시간 </a:t>
                      </a:r>
                      <a:r>
                        <a:rPr lang="ko-KR" altLang="en-US" sz="1800" b="1" i="0" u="none" strike="noStrike" noProof="0" err="1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마켓맵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코스피/코스닥의 실시간(20분 지연) 주가 변동을 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볼수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있는 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마켓맵을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제공합니다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국내 경제지표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코스피/코스닥 변동 추이 차트와 여러 경제 지표 표를 제공합니다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7" marB="37147">
                    <a:lnR w="12700">
                      <a:solidFill>
                        <a:schemeClr val="tx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해외 증시정보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해외 주요국의 증시 변동 추이 차트와 일일/기간 증시 표를 제공합니다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683235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7" marB="37147">
                    <a:lnR w="12700">
                      <a:solidFill>
                        <a:schemeClr val="tx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원자재 가격정보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원자재 상품의 가격 변동 추이 차트와 일일/기간 가격 표를 제공합니다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2837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7" marB="37147">
                    <a:lnR w="12700">
                      <a:solidFill>
                        <a:schemeClr val="tx1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채권/금리 정보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주요국의 국채 가격 변동 추이 차트와 일일/기간 채권 금리 표를 제공합니다</a:t>
                      </a:r>
                    </a:p>
                  </a:txBody>
                  <a:tcPr marL="74295" marR="74295" marT="37147" marB="37147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90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10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375104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모델 관리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36840"/>
              </p:ext>
            </p:extLst>
          </p:nvPr>
        </p:nvGraphicFramePr>
        <p:xfrm>
          <a:off x="369031" y="2534611"/>
          <a:ext cx="9155818" cy="223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모델 정보 확인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현재 서비스 중인 모델의 버전, 최종 학습 데이터, 업데이트 일자 등을 조회합니다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모델 성능 확인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현재 서비스 중인 모델과 이전 버전 모델의 </a:t>
                      </a: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일자별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성능(예측적중률)을 차트로 확인합니다.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모델 업데이트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관리자가 지정한 일자를 기준으로 하여 데이터를 학습, 새로운 모델을 생성합니다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 err="1">
                          <a:solidFill>
                            <a:srgbClr val="227F80"/>
                          </a:solidFill>
                        </a:rPr>
                        <a:t>구버전</a:t>
                      </a: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</a:rPr>
                        <a:t>구버전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 모델을 삭제하지 않고 백업해 둡니다</a:t>
                      </a:r>
                      <a:endParaRPr lang="ko-KR" altLang="en-US" sz="1400" b="1" i="0" u="none" strike="noStrike" baseline="0" noProof="0" err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522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375104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</a:t>
            </a:r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회원 관리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93132"/>
              </p:ext>
            </p:extLst>
          </p:nvPr>
        </p:nvGraphicFramePr>
        <p:xfrm>
          <a:off x="369031" y="2534611"/>
          <a:ext cx="9155818" cy="204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4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회원 조회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회원 정보를 조회합니다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회원 임시비밀번호 발급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임시비밀번호를 발급하여 이메일로 안내합니다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광고성 메일 전송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광고성 메일을 전송합니다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회원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회원의 상태(정상, 휴면, 탈퇴)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</a:rPr>
                        <a:t>를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 관리합니다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360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783816" cy="971421"/>
            <a:chOff x="-31489" y="18355"/>
            <a:chExt cx="4657004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550753" cy="1195595"/>
              <a:chOff x="565885" y="1076559"/>
              <a:chExt cx="4550753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550753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2-3.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기능별</a:t>
                </a:r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 </a:t>
                </a:r>
                <a:r>
                  <a:rPr lang="ko-KR" altLang="en-US" sz="2900" b="1" err="1">
                    <a:solidFill>
                      <a:srgbClr val="227F80"/>
                    </a:solidFill>
                    <a:ea typeface="+mn-lt"/>
                    <a:cs typeface="+mn-lt"/>
                  </a:rPr>
                  <a:t>상세내역</a:t>
                </a: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3364790" cy="675186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</a:t>
            </a:r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사용 로그 및 </a:t>
            </a:r>
            <a:r>
              <a:rPr lang="ko-KR" sz="1950" b="1">
                <a:solidFill>
                  <a:srgbClr val="227F80"/>
                </a:solidFill>
                <a:ea typeface="+mn-lt"/>
                <a:cs typeface="+mn-lt"/>
              </a:rPr>
              <a:t>오류</a:t>
            </a:r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 </a:t>
            </a:r>
            <a:r>
              <a:rPr lang="ko-KR" sz="1950" b="1">
                <a:solidFill>
                  <a:srgbClr val="227F80"/>
                </a:solidFill>
                <a:ea typeface="+mn-lt"/>
                <a:cs typeface="+mn-lt"/>
              </a:rPr>
              <a:t>신고 관리</a:t>
            </a:r>
            <a:endParaRPr lang="ko-KR">
              <a:ea typeface="맑은 고딕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620494"/>
              </p:ext>
            </p:extLst>
          </p:nvPr>
        </p:nvGraphicFramePr>
        <p:xfrm>
          <a:off x="369031" y="2635180"/>
          <a:ext cx="9155818" cy="185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2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3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정보 수집 로그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뉴스기사 수집 및 실시간 호가, 데이터 </a:t>
                      </a: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센터등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외부 데이터를 사용하는 서비스의 정보 수집 로그를 관리합니다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사용자별 사용 로그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사용자별 서비스 사용 로그를 관리합니다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오류 신고 관리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사용자가 신고한 오류를 관리합니다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0365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015817" cy="1119926"/>
              <a:chOff x="565885" y="1076559"/>
              <a:chExt cx="3015817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015817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latin typeface="HY헤드라인M"/>
                    <a:ea typeface="HY헤드라인M"/>
                    <a:cs typeface="+mn-lt"/>
                  </a:rPr>
                  <a:t>2-4</a:t>
                </a:r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. </a:t>
                </a:r>
                <a:r>
                  <a:rPr lang="en-US" altLang="ko-KR" sz="2900" b="1" err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관련기술</a:t>
                </a:r>
                <a:endParaRPr lang="ko-KR" err="1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7D6FE0A-F7C2-A801-D63B-B70FC140D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43" y="1436107"/>
            <a:ext cx="6917101" cy="52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8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1211057"/>
            <a:ext cx="3375860" cy="356735"/>
            <a:chOff x="-31489" y="699223"/>
            <a:chExt cx="4154905" cy="439058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6569E9A-2F97-4094-B0ED-A8CA0A96BE43}"/>
                </a:ext>
              </a:extLst>
            </p:cNvPr>
            <p:cNvSpPr/>
            <p:nvPr/>
          </p:nvSpPr>
          <p:spPr>
            <a:xfrm>
              <a:off x="77119" y="705191"/>
              <a:ext cx="1808379" cy="43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94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DCD9C496-91BE-ABDC-9F6B-6745A35235FC}"/>
              </a:ext>
            </a:extLst>
          </p:cNvPr>
          <p:cNvSpPr txBox="1"/>
          <p:nvPr/>
        </p:nvSpPr>
        <p:spPr>
          <a:xfrm>
            <a:off x="83489" y="657851"/>
            <a:ext cx="881010" cy="521298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900" b="1">
                <a:solidFill>
                  <a:srgbClr val="227F80"/>
                </a:solidFill>
                <a:latin typeface="HY헤드라인M"/>
                <a:ea typeface="HY헤드라인M"/>
              </a:rPr>
              <a:t>목차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8B807D9-3C72-1422-1DDD-7481E8299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683" y="2060848"/>
            <a:ext cx="3744416" cy="4557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 prst="artDeco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1.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프로젝트 개요 및 목표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2.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수행 내역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2-1.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전체 시스템 구성도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2-2.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주요 기능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2-3.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기능별 상세내역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2-4.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관련 기술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2000" b="1">
                <a:solidFill>
                  <a:srgbClr val="227F80"/>
                </a:solidFill>
                <a:latin typeface="맑은 고딕"/>
                <a:ea typeface="맑은 고딕"/>
              </a:rPr>
              <a:t>3. </a:t>
            </a:r>
            <a:r>
              <a:rPr lang="ko-KR" altLang="en-US" sz="2000" b="1">
                <a:solidFill>
                  <a:srgbClr val="227F80"/>
                </a:solidFill>
                <a:latin typeface="맑은 고딕"/>
                <a:ea typeface="맑은 고딕"/>
              </a:rPr>
              <a:t>수행 일정</a:t>
            </a: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>
              <a:solidFill>
                <a:srgbClr val="227F8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103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015817" cy="1119926"/>
              <a:chOff x="565885" y="1076559"/>
              <a:chExt cx="3015817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015817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latin typeface="HY헤드라인M"/>
                    <a:ea typeface="HY헤드라인M"/>
                    <a:cs typeface="+mn-lt"/>
                  </a:rPr>
                  <a:t>2-4</a:t>
                </a:r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. </a:t>
                </a:r>
                <a:r>
                  <a:rPr lang="en-US" altLang="ko-KR" sz="2900" b="1" err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관련기술</a:t>
                </a:r>
                <a:endParaRPr lang="ko-KR" err="1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C6F212C8-3E57-B88A-A2A5-3A79B60CE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7"/>
          <a:stretch/>
        </p:blipFill>
        <p:spPr>
          <a:xfrm>
            <a:off x="393584" y="1769167"/>
            <a:ext cx="9125689" cy="43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3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015817" cy="1119926"/>
              <a:chOff x="565885" y="1076559"/>
              <a:chExt cx="3015817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015817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latin typeface="HY헤드라인M"/>
                    <a:ea typeface="HY헤드라인M"/>
                    <a:cs typeface="+mn-lt"/>
                  </a:rPr>
                  <a:t>2-4</a:t>
                </a:r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. </a:t>
                </a:r>
                <a:r>
                  <a:rPr lang="en-US" altLang="ko-KR" sz="2900" b="1" err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관련기술</a:t>
                </a:r>
                <a:endParaRPr lang="ko-KR" err="1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4C13D14-61D1-6BAF-A3B3-3E966A6E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53" y="1799661"/>
            <a:ext cx="8526198" cy="44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8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2491018" cy="1119926"/>
              <a:chOff x="565885" y="1076559"/>
              <a:chExt cx="249101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2491018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latin typeface="HY헤드라인M"/>
                    <a:ea typeface="HY헤드라인M"/>
                    <a:cs typeface="+mn-lt"/>
                  </a:rPr>
                  <a:t>3</a:t>
                </a:r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. </a:t>
                </a:r>
                <a:r>
                  <a:rPr lang="en-US" altLang="ko-KR" sz="2900" b="1" err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수행일정</a:t>
                </a:r>
                <a:endParaRPr lang="ko-KR" err="1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881FB79-692B-0F7B-1F47-75B0AB8A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8" y="1460371"/>
            <a:ext cx="4614083" cy="4992999"/>
          </a:xfrm>
          <a:prstGeom prst="rect">
            <a:avLst/>
          </a:prstGeom>
        </p:spPr>
      </p:pic>
      <p:pic>
        <p:nvPicPr>
          <p:cNvPr id="3" name="그림 2" descr="스크린샷, 텍스트, 라인, 사각형이(가) 표시된 사진&#10;&#10;자동 생성된 설명">
            <a:extLst>
              <a:ext uri="{FF2B5EF4-FFF2-40B4-BE49-F238E27FC236}">
                <a16:creationId xmlns:a16="http://schemas.microsoft.com/office/drawing/2014/main" id="{EA3CF4B9-3D44-67DB-E7C7-484AFF41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69" y="1444852"/>
            <a:ext cx="2743509" cy="5044092"/>
          </a:xfrm>
          <a:prstGeom prst="rect">
            <a:avLst/>
          </a:prstGeom>
        </p:spPr>
      </p:pic>
      <p:pic>
        <p:nvPicPr>
          <p:cNvPr id="5" name="그림 4" descr="텍스트, 스크린샷, 라인, 사각형이(가) 표시된 사진&#10;&#10;자동 생성된 설명">
            <a:extLst>
              <a:ext uri="{FF2B5EF4-FFF2-40B4-BE49-F238E27FC236}">
                <a16:creationId xmlns:a16="http://schemas.microsoft.com/office/drawing/2014/main" id="{39D960D2-433B-FC0B-4496-6FB5EDCF5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00" y="1456695"/>
            <a:ext cx="2743509" cy="504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9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9195D-666F-578A-EA20-2EDF9B75F955}"/>
              </a:ext>
            </a:extLst>
          </p:cNvPr>
          <p:cNvSpPr txBox="1"/>
          <p:nvPr/>
        </p:nvSpPr>
        <p:spPr>
          <a:xfrm>
            <a:off x="3144148" y="2963925"/>
            <a:ext cx="36282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5400" b="1" err="1">
                <a:solidFill>
                  <a:srgbClr val="227F80"/>
                </a:solidFill>
                <a:ea typeface="맑은 고딕"/>
              </a:rPr>
              <a:t>감사합니다</a:t>
            </a:r>
            <a:r>
              <a:rPr lang="en-US" altLang="ko-KR" sz="5400" b="1">
                <a:solidFill>
                  <a:srgbClr val="227F80"/>
                </a:solidFill>
                <a:ea typeface="맑은 고딕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086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4581" cy="1119926"/>
              <a:chOff x="565885" y="1076559"/>
              <a:chExt cx="3834581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4581" cy="646332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417918" y="1600949"/>
            <a:ext cx="2076851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 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400122" y="2099647"/>
            <a:ext cx="8634600" cy="2987742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r>
              <a:rPr lang="ko-KR" altLang="ko-KR" sz="1450" err="1">
                <a:ea typeface="맑은 고딕"/>
              </a:rPr>
              <a:t>PYKRX에서</a:t>
            </a:r>
            <a:r>
              <a:rPr lang="ko-KR" altLang="ko-KR" sz="1450">
                <a:ea typeface="맑은 고딕"/>
              </a:rPr>
              <a:t> 제공하는 KOSPI, KOSDAQ 10년치 주가정보를 </a:t>
            </a:r>
            <a:r>
              <a:rPr lang="ko-KR" altLang="ko-KR" sz="1450" err="1">
                <a:ea typeface="맑은 고딕"/>
              </a:rPr>
              <a:t>RDBMS에</a:t>
            </a:r>
            <a:r>
              <a:rPr lang="ko-KR" altLang="ko-KR" sz="1450">
                <a:ea typeface="맑은 고딕"/>
              </a:rPr>
              <a:t> 저장, 대용량 처리를 다룬다.</a:t>
            </a:r>
          </a:p>
          <a:p>
            <a:endParaRPr lang="ko-KR" altLang="ko-KR" sz="1450">
              <a:latin typeface="맑은 고딕"/>
              <a:ea typeface="맑은 고딕"/>
            </a:endParaRPr>
          </a:p>
          <a:p>
            <a:r>
              <a:rPr lang="ko-KR" altLang="ko-KR" sz="1450">
                <a:latin typeface="맑은 고딕"/>
                <a:ea typeface="맑은 고딕"/>
              </a:rPr>
              <a:t>개인 페이지와 관리자 페이지를 분리해 개발한다.</a:t>
            </a:r>
          </a:p>
          <a:p>
            <a:endParaRPr lang="ko-KR" altLang="ko-KR" sz="1450">
              <a:latin typeface="맑은 고딕"/>
              <a:ea typeface="맑은 고딕"/>
            </a:endParaRPr>
          </a:p>
          <a:p>
            <a:r>
              <a:rPr lang="ko-KR" altLang="ko-KR" sz="1450">
                <a:latin typeface="맑은 고딕"/>
                <a:ea typeface="맑은 고딕"/>
              </a:rPr>
              <a:t>회원의 투자 성향을 분류하여 개인화된 투자 성향에 맞는 서비스를 제공한다.</a:t>
            </a:r>
          </a:p>
          <a:p>
            <a:endParaRPr lang="ko-KR" altLang="ko-KR" sz="1450">
              <a:latin typeface="맑은 고딕"/>
              <a:ea typeface="맑은 고딕"/>
            </a:endParaRPr>
          </a:p>
          <a:p>
            <a:r>
              <a:rPr lang="ko-KR" altLang="ko-KR" sz="1450" err="1">
                <a:latin typeface="맑은 고딕"/>
                <a:ea typeface="맑은 고딕"/>
              </a:rPr>
              <a:t>머신러닝</a:t>
            </a:r>
            <a:r>
              <a:rPr lang="ko-KR" altLang="ko-KR" sz="1450">
                <a:latin typeface="맑은 고딕"/>
                <a:ea typeface="맑은 고딕"/>
              </a:rPr>
              <a:t> 모델, 기술적 투자 기법 등으로 오늘의 </a:t>
            </a:r>
            <a:r>
              <a:rPr lang="ko-KR" altLang="ko-KR" sz="1450" err="1">
                <a:latin typeface="맑은 고딕"/>
                <a:ea typeface="맑은 고딕"/>
              </a:rPr>
              <a:t>추천주</a:t>
            </a:r>
            <a:r>
              <a:rPr lang="ko-KR" altLang="ko-KR" sz="1450">
                <a:latin typeface="맑은 고딕"/>
                <a:ea typeface="맑은 고딕"/>
              </a:rPr>
              <a:t> 서비스를 제공한다.</a:t>
            </a:r>
          </a:p>
          <a:p>
            <a:endParaRPr lang="ko-KR" altLang="ko-KR" sz="1450">
              <a:latin typeface="맑은 고딕"/>
              <a:ea typeface="맑은 고딕"/>
            </a:endParaRPr>
          </a:p>
          <a:p>
            <a:r>
              <a:rPr lang="ko-KR" altLang="ko-KR" sz="1450">
                <a:latin typeface="맑은 고딕"/>
                <a:ea typeface="맑은 고딕"/>
              </a:rPr>
              <a:t>개인 포트폴리오와 투자성향, 목표수익률을 종합하여 자동/수동으로 포트폴리오를 </a:t>
            </a:r>
            <a:r>
              <a:rPr lang="ko-KR" altLang="ko-KR" sz="1450" err="1">
                <a:latin typeface="맑은 고딕"/>
                <a:ea typeface="맑은 고딕"/>
              </a:rPr>
              <a:t>리밸런싱한다</a:t>
            </a:r>
            <a:r>
              <a:rPr lang="ko-KR" altLang="ko-KR" sz="1450">
                <a:latin typeface="맑은 고딕"/>
                <a:ea typeface="맑은 고딕"/>
              </a:rPr>
              <a:t>.</a:t>
            </a:r>
            <a:endParaRPr lang="ko-KR" altLang="en-US" sz="145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ko-KR" sz="145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r>
              <a:rPr lang="ko-KR" altLang="ko-KR" sz="1450" err="1">
                <a:latin typeface="맑은 고딕"/>
                <a:ea typeface="맑은 고딕"/>
              </a:rPr>
              <a:t>NLP를</a:t>
            </a:r>
            <a:r>
              <a:rPr lang="ko-KR" altLang="ko-KR" sz="1450">
                <a:latin typeface="맑은 고딕"/>
                <a:ea typeface="맑은 고딕"/>
              </a:rPr>
              <a:t> 이용, 전종목의 뉴스기사 제목 정보를 크롤링해 이를 </a:t>
            </a:r>
            <a:r>
              <a:rPr lang="ko-KR" altLang="ko-KR" sz="1450" err="1">
                <a:latin typeface="맑은 고딕"/>
                <a:ea typeface="맑은 고딕"/>
              </a:rPr>
              <a:t>정성평가하여</a:t>
            </a:r>
            <a:r>
              <a:rPr lang="ko-KR" altLang="ko-KR" sz="1450">
                <a:latin typeface="맑은 고딕"/>
                <a:ea typeface="맑은 고딕"/>
              </a:rPr>
              <a:t> 추천에 이용한다.</a:t>
            </a:r>
            <a:endParaRPr lang="ko-KR" altLang="en-US" sz="145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endParaRPr lang="ko-KR" altLang="ko-KR" sz="1450">
              <a:latin typeface="맑은 고딕"/>
              <a:ea typeface="맑은 고딕"/>
            </a:endParaRPr>
          </a:p>
          <a:p>
            <a:r>
              <a:rPr lang="ko-KR" altLang="ko-KR" sz="1450">
                <a:latin typeface="맑은 고딕"/>
                <a:ea typeface="맑은 고딕"/>
              </a:rPr>
              <a:t>다양한 시각화 툴을 이용해 한경데이터센터를 </a:t>
            </a:r>
            <a:r>
              <a:rPr lang="ko-KR" altLang="ko-KR" sz="1450" err="1">
                <a:latin typeface="맑은 고딕"/>
                <a:ea typeface="맑은 고딕"/>
              </a:rPr>
              <a:t>밴치마킹한</a:t>
            </a:r>
            <a:r>
              <a:rPr lang="ko-KR" altLang="ko-KR" sz="1450">
                <a:latin typeface="맑은 고딕"/>
                <a:ea typeface="맑은 고딕"/>
              </a:rPr>
              <a:t> 경제 정보를 제공하는 서비스를 구현한다</a:t>
            </a:r>
          </a:p>
        </p:txBody>
      </p:sp>
    </p:spTree>
    <p:extLst>
      <p:ext uri="{BB962C8B-B14F-4D97-AF65-F5344CB8AC3E}">
        <p14:creationId xmlns:p14="http://schemas.microsoft.com/office/powerpoint/2010/main" val="167997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4581" cy="1119926"/>
              <a:chOff x="565885" y="1076559"/>
              <a:chExt cx="3834581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4581" cy="646332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1" y="1423494"/>
            <a:ext cx="3253455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 프로젝트 주제 선정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pic>
        <p:nvPicPr>
          <p:cNvPr id="5" name="그림 5" descr="텍스트, 폰트, 화이트, 타이포그래피이(가) 표시된 사진&#10;&#10;자동 생성된 설명">
            <a:extLst>
              <a:ext uri="{FF2B5EF4-FFF2-40B4-BE49-F238E27FC236}">
                <a16:creationId xmlns:a16="http://schemas.microsoft.com/office/drawing/2014/main" id="{C8E666D4-F081-BE0F-7BB9-AED70EDC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02" y="1954670"/>
            <a:ext cx="5404819" cy="680112"/>
          </a:xfrm>
          <a:prstGeom prst="rect">
            <a:avLst/>
          </a:prstGeom>
        </p:spPr>
      </p:pic>
      <p:pic>
        <p:nvPicPr>
          <p:cNvPr id="7" name="그림 7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6675FE8B-59FF-9F08-2021-FD04B931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51" y="2994440"/>
            <a:ext cx="4629731" cy="1370092"/>
          </a:xfrm>
          <a:prstGeom prst="rect">
            <a:avLst/>
          </a:prstGeom>
        </p:spPr>
      </p:pic>
      <p:pic>
        <p:nvPicPr>
          <p:cNvPr id="8" name="그림 8" descr="텍스트, 스크린샷, 우주비행사, 그래픽 디자인이(가) 표시된 사진&#10;&#10;자동 생성된 설명">
            <a:extLst>
              <a:ext uri="{FF2B5EF4-FFF2-40B4-BE49-F238E27FC236}">
                <a16:creationId xmlns:a16="http://schemas.microsoft.com/office/drawing/2014/main" id="{75E37FD9-772C-EFA6-2CE1-46F52A683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913" y="1802958"/>
            <a:ext cx="3722311" cy="1078058"/>
          </a:xfrm>
          <a:prstGeom prst="rect">
            <a:avLst/>
          </a:prstGeom>
        </p:spPr>
      </p:pic>
      <p:pic>
        <p:nvPicPr>
          <p:cNvPr id="9" name="그림 9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86FEBFDD-F2A8-D406-1168-081F162F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701" y="3292395"/>
            <a:ext cx="3637241" cy="19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4581" cy="1119926"/>
              <a:chOff x="565885" y="1076559"/>
              <a:chExt cx="3834581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4581" cy="646332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1" y="1423494"/>
            <a:ext cx="3253455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 프로젝트 주제 선정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pic>
        <p:nvPicPr>
          <p:cNvPr id="4" name="그림 4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02FC6F1E-CE1A-A6CC-725C-A4E7DA77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25" y="1932860"/>
            <a:ext cx="3207162" cy="2155755"/>
          </a:xfrm>
          <a:prstGeom prst="rect">
            <a:avLst/>
          </a:prstGeom>
        </p:spPr>
      </p:pic>
      <p:pic>
        <p:nvPicPr>
          <p:cNvPr id="5" name="그림 5" descr="텍스트, 스크린샷, 의류, 슈트이(가) 표시된 사진&#10;&#10;자동 생성된 설명">
            <a:extLst>
              <a:ext uri="{FF2B5EF4-FFF2-40B4-BE49-F238E27FC236}">
                <a16:creationId xmlns:a16="http://schemas.microsoft.com/office/drawing/2014/main" id="{066597FE-B37A-CA5C-62E0-7C824112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87" y="1932624"/>
            <a:ext cx="3126817" cy="2085332"/>
          </a:xfrm>
          <a:prstGeom prst="rect">
            <a:avLst/>
          </a:prstGeom>
        </p:spPr>
      </p:pic>
      <p:pic>
        <p:nvPicPr>
          <p:cNvPr id="6" name="그림 6" descr="텍스트, 폰트, 스크린샷, 화이트이(가) 표시된 사진&#10;&#10;자동 생성된 설명">
            <a:extLst>
              <a:ext uri="{FF2B5EF4-FFF2-40B4-BE49-F238E27FC236}">
                <a16:creationId xmlns:a16="http://schemas.microsoft.com/office/drawing/2014/main" id="{053D0068-DABF-0FFC-CDDB-7F80D980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79" y="4379726"/>
            <a:ext cx="5433176" cy="144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3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4581" cy="1119926"/>
              <a:chOff x="565885" y="1076559"/>
              <a:chExt cx="3834581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4581" cy="646332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2925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개요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417918" y="1600949"/>
            <a:ext cx="3253455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□ 프로젝트 주제 선정 배경</a:t>
            </a:r>
            <a:endParaRPr lang="ko-KR" altLang="en-US" sz="1950">
              <a:solidFill>
                <a:srgbClr val="227F8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421471" y="2099647"/>
            <a:ext cx="8634600" cy="1876027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AI, 빅데이터를 증권 서비스에 도입하는 추세</a:t>
            </a:r>
            <a:endParaRPr lang="ko-KR" altLang="en-US" sz="1450">
              <a:ea typeface="맑은 고딕"/>
            </a:endParaRP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디지털 전환시대의 금융업 :  4차 산업 혁명 성장 동력인 AI, 빅데이터 분야와의 연계 필요</a:t>
            </a:r>
            <a:endParaRPr lang="ko-KR" altLang="en-US" sz="1450">
              <a:ea typeface="맑은 고딕"/>
            </a:endParaRP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증권 서비스의 개인화</a:t>
            </a: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하나 증권만의 고유한 경제 정보 제공 서비스 필요</a:t>
            </a: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5148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375860" cy="909940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03014" cy="1119926"/>
              <a:chOff x="565885" y="1076559"/>
              <a:chExt cx="3803014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03014" cy="641597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01. </a:t>
                </a:r>
                <a:r>
                  <a:rPr lang="ko-KR" altLang="en-US" sz="2900" b="1">
                    <a:solidFill>
                      <a:srgbClr val="227F80"/>
                    </a:solidFill>
                    <a:latin typeface="HY헤드라인M"/>
                    <a:ea typeface="HY헤드라인M"/>
                  </a:rPr>
                  <a:t>프로젝트 목표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FCBCCA-9A34-448F-B23E-2955E0444207}"/>
              </a:ext>
            </a:extLst>
          </p:cNvPr>
          <p:cNvSpPr txBox="1"/>
          <p:nvPr/>
        </p:nvSpPr>
        <p:spPr>
          <a:xfrm>
            <a:off x="751724" y="1828973"/>
            <a:ext cx="250390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63"/>
          </a:p>
          <a:p>
            <a:r>
              <a:rPr lang="ko-KR" altLang="en-US" sz="1463"/>
              <a:t> </a:t>
            </a:r>
            <a:endParaRPr lang="en-US" altLang="ko-KR" sz="1463"/>
          </a:p>
          <a:p>
            <a:r>
              <a:rPr lang="ko-KR" altLang="en-US" sz="1463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9D3B36-6F99-8554-E3CF-42515573152B}"/>
              </a:ext>
            </a:extLst>
          </p:cNvPr>
          <p:cNvSpPr txBox="1"/>
          <p:nvPr/>
        </p:nvSpPr>
        <p:spPr>
          <a:xfrm>
            <a:off x="417917" y="1600949"/>
            <a:ext cx="2076851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+mn-lt"/>
                <a:cs typeface="+mn-lt"/>
              </a:rPr>
              <a:t>□ 프로젝트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AF0B8-ABE3-1A83-B3A3-C620448CCD97}"/>
              </a:ext>
            </a:extLst>
          </p:cNvPr>
          <p:cNvSpPr txBox="1"/>
          <p:nvPr/>
        </p:nvSpPr>
        <p:spPr>
          <a:xfrm>
            <a:off x="421471" y="2099647"/>
            <a:ext cx="8634600" cy="1425776"/>
          </a:xfrm>
          <a:prstGeom prst="rect">
            <a:avLst/>
          </a:prstGeom>
          <a:noFill/>
        </p:spPr>
        <p:txBody>
          <a:bodyPr wrap="square" lIns="74295" tIns="37148" rIns="74295" bIns="37148" rtlCol="0" anchor="t">
            <a:spAutoFit/>
          </a:bodyPr>
          <a:lstStyle/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AI, 빅데이터 기반 증권 산업에서의 하나증권 입지 증대</a:t>
            </a:r>
            <a:endParaRPr lang="ko-KR" altLang="en-US" sz="1450">
              <a:ea typeface="맑은 고딕"/>
            </a:endParaRP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개인화 서비스 제공을 통한 사용자 경험 증대를 통한 고객 유치</a:t>
            </a: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  <a:p>
            <a:pPr marL="278130" indent="-278130">
              <a:buAutoNum type="arabicPeriod"/>
            </a:pPr>
            <a:r>
              <a:rPr lang="ko-KR" altLang="ko-KR" sz="1450">
                <a:latin typeface="맑은 고딕"/>
                <a:ea typeface="맑은 고딕"/>
              </a:rPr>
              <a:t>증권 정보 제공을 통한 사용자 편의 증대를 통한 고객 유치</a:t>
            </a:r>
          </a:p>
          <a:p>
            <a:pPr marL="278130" indent="-278130">
              <a:buAutoNum type="arabicPeriod"/>
            </a:pPr>
            <a:endParaRPr lang="ko-KR" altLang="ko-KR" sz="145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08164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4287159" cy="971421"/>
            <a:chOff x="-31489" y="18355"/>
            <a:chExt cx="5276505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5170254" cy="1195595"/>
              <a:chOff x="565885" y="1076559"/>
              <a:chExt cx="5170254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5170254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 dirty="0">
                    <a:solidFill>
                      <a:srgbClr val="227F80"/>
                    </a:solidFill>
                    <a:ea typeface="+mn-lt"/>
                    <a:cs typeface="+mn-lt"/>
                  </a:rPr>
                  <a:t>2-1. </a:t>
                </a:r>
                <a:r>
                  <a:rPr lang="ko-KR" altLang="en-US" sz="2900" b="1" dirty="0">
                    <a:solidFill>
                      <a:srgbClr val="227F80"/>
                    </a:solidFill>
                    <a:ea typeface="+mn-lt"/>
                    <a:cs typeface="+mn-lt"/>
                  </a:rPr>
                  <a:t>전체 시스템 구성도</a:t>
                </a:r>
                <a:endParaRPr lang="ko-KR" b="1" dirty="0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pic>
        <p:nvPicPr>
          <p:cNvPr id="5" name="그림 4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823064CE-9316-2028-BE2C-18414460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474" y="1715563"/>
            <a:ext cx="7357736" cy="44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1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2840" y="657851"/>
            <a:ext cx="3411919" cy="971421"/>
            <a:chOff x="-31489" y="18355"/>
            <a:chExt cx="4199285" cy="1195595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9922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4093034" cy="1195595"/>
              <a:chOff x="565885" y="1076559"/>
              <a:chExt cx="4093034" cy="1195595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4093034" cy="1195595"/>
              </a:xfrm>
              <a:prstGeom prst="rect">
                <a:avLst/>
              </a:prstGeom>
              <a:noFill/>
            </p:spPr>
            <p:txBody>
              <a:bodyPr wrap="none" lIns="74295" tIns="37148" rIns="74295" bIns="37148" rtlCol="0" anchor="t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2-2. </a:t>
                </a:r>
                <a:r>
                  <a:rPr lang="ko-KR" altLang="en-US" sz="2900" b="1">
                    <a:solidFill>
                      <a:srgbClr val="227F80"/>
                    </a:solidFill>
                    <a:ea typeface="+mn-lt"/>
                    <a:cs typeface="+mn-lt"/>
                  </a:rPr>
                  <a:t>프로젝트 기능</a:t>
                </a:r>
                <a:endParaRPr lang="ko-KR" altLang="en-US" sz="2900">
                  <a:solidFill>
                    <a:srgbClr val="227F80"/>
                  </a:solidFill>
                  <a:ea typeface="+mn-lt"/>
                  <a:cs typeface="+mn-lt"/>
                </a:endParaRPr>
              </a:p>
              <a:p>
                <a:endParaRPr lang="ko-KR" altLang="en-US" sz="2925" b="1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894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36722" y="1423494"/>
            <a:ext cx="4109458" cy="375104"/>
          </a:xfrm>
          <a:prstGeom prst="rect">
            <a:avLst/>
          </a:prstGeom>
          <a:noFill/>
        </p:spPr>
        <p:txBody>
          <a:bodyPr wrap="none" lIns="74295" tIns="37148" rIns="74295" bIns="37148" rtlCol="0" anchor="t">
            <a:spAutoFit/>
          </a:bodyPr>
          <a:lstStyle/>
          <a:p>
            <a:r>
              <a:rPr lang="ko-KR" altLang="en-US" sz="1950" b="1">
                <a:solidFill>
                  <a:srgbClr val="227F80"/>
                </a:solidFill>
                <a:ea typeface="맑은 고딕"/>
              </a:rPr>
              <a:t>□  주요 핵심 기능 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(</a:t>
            </a:r>
            <a:r>
              <a:rPr lang="en-US" altLang="ko-KR" sz="1950" b="1" err="1">
                <a:solidFill>
                  <a:srgbClr val="227F80"/>
                </a:solidFill>
                <a:ea typeface="맑은 고딕"/>
              </a:rPr>
              <a:t>사용자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 </a:t>
            </a:r>
            <a:r>
              <a:rPr lang="en-US" altLang="ko-KR" sz="1950" b="1" err="1">
                <a:solidFill>
                  <a:srgbClr val="227F80"/>
                </a:solidFill>
                <a:ea typeface="맑은 고딕"/>
              </a:rPr>
              <a:t>페이지</a:t>
            </a:r>
            <a:r>
              <a:rPr lang="en-US" altLang="ko-KR" sz="1950" b="1">
                <a:solidFill>
                  <a:srgbClr val="227F80"/>
                </a:solidFill>
                <a:ea typeface="맑은 고딕"/>
              </a:rPr>
              <a:t>)</a:t>
            </a:r>
            <a:endParaRPr lang="ko-KR" altLang="en-US" sz="1950" b="1">
              <a:solidFill>
                <a:srgbClr val="227F80"/>
              </a:solidFill>
              <a:ea typeface="맑은 고딕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967C19F5-F66E-5E93-5714-616F02E3B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400658"/>
              </p:ext>
            </p:extLst>
          </p:nvPr>
        </p:nvGraphicFramePr>
        <p:xfrm>
          <a:off x="369031" y="2092109"/>
          <a:ext cx="9155819" cy="2853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9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99">
                <a:tc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기능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b="1">
                          <a:solidFill>
                            <a:srgbClr val="227F80"/>
                          </a:solidFill>
                        </a:rPr>
                        <a:t>설명 </a:t>
                      </a:r>
                      <a:endParaRPr lang="en-US" altLang="ko-KR" sz="2000" b="1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48680"/>
                  </a:ext>
                </a:extLst>
              </a:tr>
              <a:tr h="301308">
                <a:tc rowSpan="5">
                  <a:txBody>
                    <a:bodyPr/>
                    <a:lstStyle/>
                    <a:p>
                      <a:pPr latinLnBrk="1"/>
                      <a:endParaRPr lang="ko-KR" altLang="en-US" sz="1200" b="1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74295" marR="74295" marT="37148" marB="3714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AI </a:t>
                      </a:r>
                      <a:r>
                        <a:rPr lang="ko-KR" altLang="en-US" sz="1800" b="1" i="0" u="none" strike="noStrike" baseline="0" noProof="0" err="1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추천주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머신러닝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모델, 기술적 분석 기법 을 통해 다음날 주가 상승이 예측되는 주식을 추천합니다.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800" b="1">
                          <a:solidFill>
                            <a:srgbClr val="227F80"/>
                          </a:solidFill>
                        </a:rPr>
                        <a:t>개인화 포트폴리오 </a:t>
                      </a:r>
                      <a:br>
                        <a:rPr lang="ko-KR" altLang="en-US" sz="1800" b="1">
                          <a:solidFill>
                            <a:srgbClr val="227F80"/>
                          </a:solidFill>
                        </a:rPr>
                      </a:br>
                      <a:r>
                        <a:rPr lang="ko-KR" altLang="en-US" sz="1800" b="1" err="1">
                          <a:solidFill>
                            <a:srgbClr val="227F80"/>
                          </a:solidFill>
                        </a:rPr>
                        <a:t>리밸런싱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사용자의 투자성향, 보유 자금, 목표수익률 등의 정보를 수집, 개인화된 포트폴리오 </a:t>
                      </a:r>
                      <a:r>
                        <a:rPr lang="ko-KR" altLang="en-US" sz="1400" b="1" err="1">
                          <a:solidFill>
                            <a:schemeClr val="tx1"/>
                          </a:solidFill>
                        </a:rPr>
                        <a:t>리밸런싱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</a:rPr>
                        <a:t> 서비스를 제공합니다.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뉴스기사 </a:t>
                      </a: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감정평가</a:t>
                      </a:r>
                      <a:endParaRPr lang="ko-KR" sz="1800" b="1" i="0" u="none" strike="noStrike" noProof="0">
                        <a:solidFill>
                          <a:srgbClr val="227F8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NLP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 모델을</a:t>
                      </a:r>
                      <a:r>
                        <a:rPr lang="ko-KR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이용, 보유 종목과 추천 종목의 뉴스 헤드라인 정보를 크롤링해 이를 호재/악재</a:t>
                      </a:r>
                      <a:r>
                        <a:rPr lang="en-US" altLang="ko-KR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/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중립으로 평가해 추천에 사용합니다</a:t>
                      </a:r>
                      <a:r>
                        <a:rPr lang="ko-KR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1264"/>
                  </a:ext>
                </a:extLst>
              </a:tr>
              <a:tr h="2971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noProof="0">
                          <a:solidFill>
                            <a:srgbClr val="227F80"/>
                          </a:solidFill>
                        </a:rPr>
                        <a:t>종목검색, 매수매도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사용자가 원하는 주식 종목의 검색과 매수 매도 기능을 제공합니다.</a:t>
                      </a: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204065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경제 정보</a:t>
                      </a:r>
                      <a:r>
                        <a:rPr lang="ko-KR" sz="1800" b="1" i="0" u="none" strike="noStrike" baseline="0" noProof="0">
                          <a:solidFill>
                            <a:srgbClr val="227F80"/>
                          </a:solidFill>
                          <a:latin typeface="맑은 고딕"/>
                          <a:ea typeface="맑은 고딕"/>
                        </a:rPr>
                        <a:t> 제공</a:t>
                      </a:r>
                      <a:endParaRPr lang="ko-KR" sz="1800">
                        <a:solidFill>
                          <a:srgbClr val="227F80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한경데이터센터를 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</a:rPr>
                        <a:t>밴치마킹하여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, 세계지도 세계지표, 주가현황 </a:t>
                      </a:r>
                      <a:r>
                        <a:rPr lang="ko-KR" altLang="en-US" sz="1400" b="1" i="0" u="none" strike="noStrike" baseline="0" noProof="0" err="1">
                          <a:solidFill>
                            <a:schemeClr val="tx1"/>
                          </a:solidFill>
                          <a:latin typeface="맑은 고딕"/>
                        </a:rPr>
                        <a:t>마켓맵</a:t>
                      </a:r>
                      <a:r>
                        <a:rPr lang="ko-KR" altLang="en-US" sz="1400" b="1" i="0" u="none" strike="noStrike" baseline="0" noProof="0">
                          <a:solidFill>
                            <a:schemeClr val="tx1"/>
                          </a:solidFill>
                          <a:latin typeface="맑은 고딕"/>
                        </a:rPr>
                        <a:t>, 증권 이외 상품의 가격 차트 등 여러 경제 정보를 제공합니다.</a:t>
                      </a:r>
                      <a:endParaRPr lang="en-US" altLang="ko-KR" sz="140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23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554514"/>
      </p:ext>
    </p:extLst>
  </p:cSld>
  <p:clrMapOvr>
    <a:masterClrMapping/>
  </p:clrMapOvr>
</p:sld>
</file>

<file path=ppt/theme/theme1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6969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A4 용지(210x297mm)</PresentationFormat>
  <Slides>23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5" baseType="lpstr">
      <vt:lpstr>4_디자인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james lee</dc:creator>
  <cp:revision>27</cp:revision>
  <cp:lastPrinted>2013-04-09T00:40:55Z</cp:lastPrinted>
  <dcterms:created xsi:type="dcterms:W3CDTF">2009-02-13T00:20:11Z</dcterms:created>
  <dcterms:modified xsi:type="dcterms:W3CDTF">2023-10-11T12:41:43Z</dcterms:modified>
</cp:coreProperties>
</file>